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6" r:id="rId2"/>
    <p:sldMasterId id="2147483699" r:id="rId3"/>
    <p:sldMasterId id="2147483712" r:id="rId4"/>
  </p:sldMasterIdLst>
  <p:notesMasterIdLst>
    <p:notesMasterId r:id="rId24"/>
  </p:notesMasterIdLst>
  <p:handoutMasterIdLst>
    <p:handoutMasterId r:id="rId25"/>
  </p:handoutMasterIdLst>
  <p:sldIdLst>
    <p:sldId id="719" r:id="rId5"/>
    <p:sldId id="720" r:id="rId6"/>
    <p:sldId id="675" r:id="rId7"/>
    <p:sldId id="702" r:id="rId8"/>
    <p:sldId id="721" r:id="rId9"/>
    <p:sldId id="717" r:id="rId10"/>
    <p:sldId id="707" r:id="rId11"/>
    <p:sldId id="703" r:id="rId12"/>
    <p:sldId id="722" r:id="rId13"/>
    <p:sldId id="665" r:id="rId14"/>
    <p:sldId id="723" r:id="rId15"/>
    <p:sldId id="726" r:id="rId16"/>
    <p:sldId id="724" r:id="rId17"/>
    <p:sldId id="727" r:id="rId18"/>
    <p:sldId id="704" r:id="rId19"/>
    <p:sldId id="713" r:id="rId20"/>
    <p:sldId id="725" r:id="rId21"/>
    <p:sldId id="706" r:id="rId22"/>
    <p:sldId id="661" r:id="rId23"/>
  </p:sldIdLst>
  <p:sldSz cx="9144000" cy="5143500" type="screen16x9"/>
  <p:notesSz cx="6858000" cy="9144000"/>
  <p:embeddedFontLst>
    <p:embeddedFont>
      <p:font typeface="UTM Avo" pitchFamily="18" charset="0"/>
      <p:regular r:id="rId26"/>
      <p:bold r:id="rId27"/>
      <p:italic r:id="rId28"/>
      <p:boldItalic r:id="rId29"/>
    </p:embeddedFont>
    <p:embeddedFont>
      <p:font typeface="HP001 4 hàng" charset="0"/>
      <p:regular r:id="rId30"/>
      <p:bold r:id="rId31"/>
    </p:embeddedFont>
    <p:embeddedFont>
      <p:font typeface="Lato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宋体" pitchFamily="2" charset="-122"/>
      <p:regular r:id="rId40"/>
    </p:embeddedFont>
    <p:embeddedFont>
      <p:font typeface="Arial-SGK-TV" charset="0"/>
      <p:regular r:id="rId41"/>
      <p:bold r:id="rId42"/>
      <p:italic r:id="rId43"/>
    </p:embeddedFont>
    <p:embeddedFont>
      <p:font typeface="VNI-Avo" pitchFamily="2" charset="0"/>
      <p:regular r:id="rId44"/>
      <p:bold r:id="rId45"/>
      <p:italic r:id="rId46"/>
      <p:boldItalic r:id="rId47"/>
    </p:embeddedFont>
    <p:embeddedFont>
      <p:font typeface="Calibri Light" pitchFamily="34" charset="0"/>
      <p:regular r:id="rId48"/>
      <p:italic r:id="rId49"/>
    </p:embeddedFont>
    <p:embeddedFont>
      <p:font typeface="Century Gothic" pitchFamily="34" charset="0"/>
      <p:regular r:id="rId50"/>
      <p:bold r:id="rId51"/>
      <p:italic r:id="rId52"/>
      <p:boldItalic r:id="rId53"/>
    </p:embeddedFont>
    <p:embeddedFont>
      <p:font typeface="VNI-Times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ES" initials="A" lastIdx="10" clrIdx="0">
    <p:extLst>
      <p:ext uri="{19B8F6BF-5375-455C-9EA6-DF929625EA0E}">
        <p15:presenceInfo xmlns:p15="http://schemas.microsoft.com/office/powerpoint/2012/main" xmlns="" userId="A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E1880"/>
    <a:srgbClr val="00ADEE"/>
    <a:srgbClr val="D00000"/>
    <a:srgbClr val="FF9933"/>
    <a:srgbClr val="FF0066"/>
    <a:srgbClr val="008FCB"/>
    <a:srgbClr val="D1232A"/>
    <a:srgbClr val="F8C0D2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95" d="100"/>
          <a:sy n="95" d="100"/>
        </p:scale>
        <p:origin x="-67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1D61-6412-40DD-B0DF-F0FAEE42493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6E99-C574-45E7-87E3-75F891C16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18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1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187" indent="0" algn="ctr">
              <a:buNone/>
              <a:defRPr sz="1200"/>
            </a:lvl7pPr>
            <a:lvl8pPr marL="2400052" indent="0" algn="ctr">
              <a:buNone/>
              <a:defRPr sz="1200"/>
            </a:lvl8pPr>
            <a:lvl9pPr marL="274291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485F0436-80F6-4695-8D26-D1407135F4A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84A0A8F6-E177-4E7E-B162-0B6C228E40DE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0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CD1F7D58-5B8C-421D-987B-680DAB5190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B99472CF-74C1-4793-8871-69ED01420BE3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9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7FA12A2E-AFA0-444F-B630-B90E050099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588242C4-D0AF-4B5A-879F-49B6427C064C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6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E7D3AA8B-6BB7-4F61-ADCB-B8321E73543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C49A0882-EE35-42E3-97CF-57F21B137FAD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21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4" indent="0">
              <a:buNone/>
              <a:defRPr sz="1500" b="1"/>
            </a:lvl2pPr>
            <a:lvl3pPr marL="685729" indent="0">
              <a:buNone/>
              <a:defRPr sz="1350" b="1"/>
            </a:lvl3pPr>
            <a:lvl4pPr marL="1028594" indent="0">
              <a:buNone/>
              <a:defRPr sz="1200" b="1"/>
            </a:lvl4pPr>
            <a:lvl5pPr marL="1371459" indent="0">
              <a:buNone/>
              <a:defRPr sz="1200" b="1"/>
            </a:lvl5pPr>
            <a:lvl6pPr marL="1714323" indent="0">
              <a:buNone/>
              <a:defRPr sz="1200" b="1"/>
            </a:lvl6pPr>
            <a:lvl7pPr marL="2057187" indent="0">
              <a:buNone/>
              <a:defRPr sz="1200" b="1"/>
            </a:lvl7pPr>
            <a:lvl8pPr marL="2400052" indent="0">
              <a:buNone/>
              <a:defRPr sz="1200" b="1"/>
            </a:lvl8pPr>
            <a:lvl9pPr marL="274291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4" indent="0">
              <a:buNone/>
              <a:defRPr sz="1500" b="1"/>
            </a:lvl2pPr>
            <a:lvl3pPr marL="685729" indent="0">
              <a:buNone/>
              <a:defRPr sz="1350" b="1"/>
            </a:lvl3pPr>
            <a:lvl4pPr marL="1028594" indent="0">
              <a:buNone/>
              <a:defRPr sz="1200" b="1"/>
            </a:lvl4pPr>
            <a:lvl5pPr marL="1371459" indent="0">
              <a:buNone/>
              <a:defRPr sz="1200" b="1"/>
            </a:lvl5pPr>
            <a:lvl6pPr marL="1714323" indent="0">
              <a:buNone/>
              <a:defRPr sz="1200" b="1"/>
            </a:lvl6pPr>
            <a:lvl7pPr marL="2057187" indent="0">
              <a:buNone/>
              <a:defRPr sz="1200" b="1"/>
            </a:lvl7pPr>
            <a:lvl8pPr marL="2400052" indent="0">
              <a:buNone/>
              <a:defRPr sz="1200" b="1"/>
            </a:lvl8pPr>
            <a:lvl9pPr marL="274291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5E8E36DC-5739-4295-A1D9-4087B04F1BB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1F83A8AB-2082-4180-8934-F8D35324923F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8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4F6DF5FC-1127-4EE1-9C0B-F4598FFC433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EC5F74A2-AC10-40D8-99E8-28674D8E6A17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59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1BEF36BE-753E-46F4-8064-6F74AD66281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2B453CC6-1E9E-4414-A065-E7589F4D7E81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341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399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4" indent="0">
              <a:buNone/>
              <a:defRPr sz="1050"/>
            </a:lvl2pPr>
            <a:lvl3pPr marL="685729" indent="0">
              <a:buNone/>
              <a:defRPr sz="900"/>
            </a:lvl3pPr>
            <a:lvl4pPr marL="1028594" indent="0">
              <a:buNone/>
              <a:defRPr sz="750"/>
            </a:lvl4pPr>
            <a:lvl5pPr marL="1371459" indent="0">
              <a:buNone/>
              <a:defRPr sz="750"/>
            </a:lvl5pPr>
            <a:lvl6pPr marL="1714323" indent="0">
              <a:buNone/>
              <a:defRPr sz="750"/>
            </a:lvl6pPr>
            <a:lvl7pPr marL="2057187" indent="0">
              <a:buNone/>
              <a:defRPr sz="750"/>
            </a:lvl7pPr>
            <a:lvl8pPr marL="2400052" indent="0">
              <a:buNone/>
              <a:defRPr sz="750"/>
            </a:lvl8pPr>
            <a:lvl9pPr marL="274291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D64D0E8F-1C0F-4321-A551-AEBC75F5FB7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AF3052BC-8FCB-4520-AA23-1646E11D49C6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327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rtlCol="0">
            <a:normAutofit/>
          </a:bodyPr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187" indent="0">
              <a:buNone/>
              <a:defRPr sz="1500"/>
            </a:lvl7pPr>
            <a:lvl8pPr marL="2400052" indent="0">
              <a:buNone/>
              <a:defRPr sz="1500"/>
            </a:lvl8pPr>
            <a:lvl9pPr marL="274291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4" indent="0">
              <a:buNone/>
              <a:defRPr sz="1050"/>
            </a:lvl2pPr>
            <a:lvl3pPr marL="685729" indent="0">
              <a:buNone/>
              <a:defRPr sz="900"/>
            </a:lvl3pPr>
            <a:lvl4pPr marL="1028594" indent="0">
              <a:buNone/>
              <a:defRPr sz="750"/>
            </a:lvl4pPr>
            <a:lvl5pPr marL="1371459" indent="0">
              <a:buNone/>
              <a:defRPr sz="750"/>
            </a:lvl5pPr>
            <a:lvl6pPr marL="1714323" indent="0">
              <a:buNone/>
              <a:defRPr sz="750"/>
            </a:lvl6pPr>
            <a:lvl7pPr marL="2057187" indent="0">
              <a:buNone/>
              <a:defRPr sz="750"/>
            </a:lvl7pPr>
            <a:lvl8pPr marL="2400052" indent="0">
              <a:buNone/>
              <a:defRPr sz="750"/>
            </a:lvl8pPr>
            <a:lvl9pPr marL="274291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4A9F4C2D-F0A7-432A-9E20-A4309B60B7B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4E41173D-0CF8-46D8-830D-CCC767FA3389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633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3E6873A6-7337-4197-9F04-2D44F5833AA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3E69AE40-3793-4D4E-8D83-0838935D15A1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45CCE8D2-0F4F-4DD3-815B-925A900C515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6AD455D2-D328-4ABB-9617-E4DD02EF97AA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12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" y="-7237"/>
            <a:ext cx="9131937" cy="515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8734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" y="0"/>
            <a:ext cx="9134349" cy="51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78" y="4063896"/>
            <a:ext cx="2137621" cy="107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3647"/>
            <a:ext cx="2242572" cy="29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18" y="1457164"/>
            <a:ext cx="3311382" cy="369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683" cy="99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396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02" y="1806980"/>
            <a:ext cx="3872327" cy="333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022" cy="94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73509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" y="0"/>
            <a:ext cx="912711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8724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66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1539"/>
            <a:ext cx="1828800" cy="184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48" y="3825057"/>
            <a:ext cx="4143752" cy="134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031" cy="74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08269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" y="0"/>
            <a:ext cx="9135555" cy="51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61165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51103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894365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94935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819758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2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3" y="184558"/>
            <a:ext cx="1113444" cy="50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520"/>
            <a:ext cx="1008494" cy="66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79318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88" indent="0" algn="ctr">
              <a:buNone/>
              <a:defRPr sz="1493"/>
            </a:lvl2pPr>
            <a:lvl3pPr marL="683175" indent="0" algn="ctr">
              <a:buNone/>
              <a:defRPr sz="1343"/>
            </a:lvl3pPr>
            <a:lvl4pPr marL="1024764" indent="0" algn="ctr">
              <a:buNone/>
              <a:defRPr sz="1195"/>
            </a:lvl4pPr>
            <a:lvl5pPr marL="1366007" indent="0" algn="ctr">
              <a:buNone/>
              <a:defRPr sz="1195"/>
            </a:lvl5pPr>
            <a:lvl6pPr marL="1707594" indent="0" algn="ctr">
              <a:buNone/>
              <a:defRPr sz="1195"/>
            </a:lvl6pPr>
            <a:lvl7pPr marL="2049183" indent="0" algn="ctr">
              <a:buNone/>
              <a:defRPr sz="1195"/>
            </a:lvl7pPr>
            <a:lvl8pPr marL="2390771" indent="0" algn="ctr">
              <a:buNone/>
              <a:defRPr sz="1195"/>
            </a:lvl8pPr>
            <a:lvl9pPr marL="2732358" indent="0" algn="ctr">
              <a:buNone/>
              <a:defRPr sz="1195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9923736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52799925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8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75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64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6007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07594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49183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0771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2358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39695236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8222712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88" indent="0">
              <a:buNone/>
              <a:defRPr sz="1794"/>
            </a:lvl2pPr>
            <a:lvl3pPr marL="683175" indent="0">
              <a:buNone/>
              <a:defRPr sz="1493"/>
            </a:lvl3pPr>
            <a:lvl4pPr marL="1024764" indent="0">
              <a:buNone/>
              <a:defRPr sz="1343"/>
            </a:lvl4pPr>
            <a:lvl5pPr marL="1366007" indent="0">
              <a:buNone/>
              <a:defRPr sz="1343"/>
            </a:lvl5pPr>
            <a:lvl6pPr marL="1707594" indent="0">
              <a:buNone/>
              <a:defRPr sz="1343"/>
            </a:lvl6pPr>
            <a:lvl7pPr marL="2049183" indent="0">
              <a:buNone/>
              <a:defRPr sz="1343"/>
            </a:lvl7pPr>
            <a:lvl8pPr marL="2390771" indent="0">
              <a:buNone/>
              <a:defRPr sz="1343"/>
            </a:lvl8pPr>
            <a:lvl9pPr marL="2732358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88" indent="0">
              <a:buNone/>
              <a:defRPr sz="1794"/>
            </a:lvl2pPr>
            <a:lvl3pPr marL="683175" indent="0">
              <a:buNone/>
              <a:defRPr sz="1493"/>
            </a:lvl3pPr>
            <a:lvl4pPr marL="1024764" indent="0">
              <a:buNone/>
              <a:defRPr sz="1343"/>
            </a:lvl4pPr>
            <a:lvl5pPr marL="1366007" indent="0">
              <a:buNone/>
              <a:defRPr sz="1343"/>
            </a:lvl5pPr>
            <a:lvl6pPr marL="1707594" indent="0">
              <a:buNone/>
              <a:defRPr sz="1343"/>
            </a:lvl6pPr>
            <a:lvl7pPr marL="2049183" indent="0">
              <a:buNone/>
              <a:defRPr sz="1343"/>
            </a:lvl7pPr>
            <a:lvl8pPr marL="2390771" indent="0">
              <a:buNone/>
              <a:defRPr sz="1343"/>
            </a:lvl8pPr>
            <a:lvl9pPr marL="2732358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7851112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9314028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81891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5"/>
            </a:lvl1pPr>
            <a:lvl2pPr marL="341588" indent="0">
              <a:buNone/>
              <a:defRPr sz="1045"/>
            </a:lvl2pPr>
            <a:lvl3pPr marL="683175" indent="0">
              <a:buNone/>
              <a:defRPr sz="896"/>
            </a:lvl3pPr>
            <a:lvl4pPr marL="1024764" indent="0">
              <a:buNone/>
              <a:defRPr sz="746"/>
            </a:lvl4pPr>
            <a:lvl5pPr marL="1366007" indent="0">
              <a:buNone/>
              <a:defRPr sz="746"/>
            </a:lvl5pPr>
            <a:lvl6pPr marL="1707594" indent="0">
              <a:buNone/>
              <a:defRPr sz="746"/>
            </a:lvl6pPr>
            <a:lvl7pPr marL="2049183" indent="0">
              <a:buNone/>
              <a:defRPr sz="746"/>
            </a:lvl7pPr>
            <a:lvl8pPr marL="2390771" indent="0">
              <a:buNone/>
              <a:defRPr sz="746"/>
            </a:lvl8pPr>
            <a:lvl9pPr marL="2732358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108600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88" indent="0">
              <a:buNone/>
              <a:defRPr sz="2093"/>
            </a:lvl2pPr>
            <a:lvl3pPr marL="683175" indent="0">
              <a:buNone/>
              <a:defRPr sz="1794"/>
            </a:lvl3pPr>
            <a:lvl4pPr marL="1024764" indent="0">
              <a:buNone/>
              <a:defRPr sz="1493"/>
            </a:lvl4pPr>
            <a:lvl5pPr marL="1366007" indent="0">
              <a:buNone/>
              <a:defRPr sz="1493"/>
            </a:lvl5pPr>
            <a:lvl6pPr marL="1707594" indent="0">
              <a:buNone/>
              <a:defRPr sz="1493"/>
            </a:lvl6pPr>
            <a:lvl7pPr marL="2049183" indent="0">
              <a:buNone/>
              <a:defRPr sz="1493"/>
            </a:lvl7pPr>
            <a:lvl8pPr marL="2390771" indent="0">
              <a:buNone/>
              <a:defRPr sz="1493"/>
            </a:lvl8pPr>
            <a:lvl9pPr marL="2732358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88" indent="0">
              <a:buNone/>
              <a:defRPr sz="1343"/>
            </a:lvl2pPr>
            <a:lvl3pPr marL="683175" indent="0">
              <a:buNone/>
              <a:defRPr sz="1195"/>
            </a:lvl3pPr>
            <a:lvl4pPr marL="1024764" indent="0">
              <a:buNone/>
              <a:defRPr sz="1045"/>
            </a:lvl4pPr>
            <a:lvl5pPr marL="1366007" indent="0">
              <a:buNone/>
              <a:defRPr sz="1045"/>
            </a:lvl5pPr>
            <a:lvl6pPr marL="1707594" indent="0">
              <a:buNone/>
              <a:defRPr sz="1045"/>
            </a:lvl6pPr>
            <a:lvl7pPr marL="2049183" indent="0">
              <a:buNone/>
              <a:defRPr sz="1045"/>
            </a:lvl7pPr>
            <a:lvl8pPr marL="2390771" indent="0">
              <a:buNone/>
              <a:defRPr sz="1045"/>
            </a:lvl8pPr>
            <a:lvl9pPr marL="2732358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5780696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2899245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3520400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32729983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88" indent="0" algn="ctr">
              <a:buNone/>
              <a:defRPr sz="1493"/>
            </a:lvl2pPr>
            <a:lvl3pPr marL="683175" indent="0" algn="ctr">
              <a:buNone/>
              <a:defRPr sz="1343"/>
            </a:lvl3pPr>
            <a:lvl4pPr marL="1024764" indent="0" algn="ctr">
              <a:buNone/>
              <a:defRPr sz="1195"/>
            </a:lvl4pPr>
            <a:lvl5pPr marL="1366007" indent="0" algn="ctr">
              <a:buNone/>
              <a:defRPr sz="1195"/>
            </a:lvl5pPr>
            <a:lvl6pPr marL="1707594" indent="0" algn="ctr">
              <a:buNone/>
              <a:defRPr sz="1195"/>
            </a:lvl6pPr>
            <a:lvl7pPr marL="2049183" indent="0" algn="ctr">
              <a:buNone/>
              <a:defRPr sz="1195"/>
            </a:lvl7pPr>
            <a:lvl8pPr marL="2390771" indent="0" algn="ctr">
              <a:buNone/>
              <a:defRPr sz="1195"/>
            </a:lvl8pPr>
            <a:lvl9pPr marL="2732358" indent="0" algn="ctr">
              <a:buNone/>
              <a:defRPr sz="1195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14455199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24504534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8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75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64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6007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07594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49183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0771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2358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2714670"/>
      </p:ext>
    </p:extLst>
  </p:cSld>
  <p:clrMapOvr>
    <a:masterClrMapping/>
  </p:clrMapOvr>
  <p:transition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611042"/>
      </p:ext>
    </p:extLst>
  </p:cSld>
  <p:clrMapOvr>
    <a:masterClrMapping/>
  </p:clrMapOvr>
  <p:transition advClick="0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88" indent="0">
              <a:buNone/>
              <a:defRPr sz="1794"/>
            </a:lvl2pPr>
            <a:lvl3pPr marL="683175" indent="0">
              <a:buNone/>
              <a:defRPr sz="1493"/>
            </a:lvl3pPr>
            <a:lvl4pPr marL="1024764" indent="0">
              <a:buNone/>
              <a:defRPr sz="1343"/>
            </a:lvl4pPr>
            <a:lvl5pPr marL="1366007" indent="0">
              <a:buNone/>
              <a:defRPr sz="1343"/>
            </a:lvl5pPr>
            <a:lvl6pPr marL="1707594" indent="0">
              <a:buNone/>
              <a:defRPr sz="1343"/>
            </a:lvl6pPr>
            <a:lvl7pPr marL="2049183" indent="0">
              <a:buNone/>
              <a:defRPr sz="1343"/>
            </a:lvl7pPr>
            <a:lvl8pPr marL="2390771" indent="0">
              <a:buNone/>
              <a:defRPr sz="1343"/>
            </a:lvl8pPr>
            <a:lvl9pPr marL="2732358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88" indent="0">
              <a:buNone/>
              <a:defRPr sz="1794"/>
            </a:lvl2pPr>
            <a:lvl3pPr marL="683175" indent="0">
              <a:buNone/>
              <a:defRPr sz="1493"/>
            </a:lvl3pPr>
            <a:lvl4pPr marL="1024764" indent="0">
              <a:buNone/>
              <a:defRPr sz="1343"/>
            </a:lvl4pPr>
            <a:lvl5pPr marL="1366007" indent="0">
              <a:buNone/>
              <a:defRPr sz="1343"/>
            </a:lvl5pPr>
            <a:lvl6pPr marL="1707594" indent="0">
              <a:buNone/>
              <a:defRPr sz="1343"/>
            </a:lvl6pPr>
            <a:lvl7pPr marL="2049183" indent="0">
              <a:buNone/>
              <a:defRPr sz="1343"/>
            </a:lvl7pPr>
            <a:lvl8pPr marL="2390771" indent="0">
              <a:buNone/>
              <a:defRPr sz="1343"/>
            </a:lvl8pPr>
            <a:lvl9pPr marL="2732358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0084539"/>
      </p:ext>
    </p:extLst>
  </p:cSld>
  <p:clrMapOvr>
    <a:masterClrMapping/>
  </p:clrMapOvr>
  <p:transition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2609372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907253"/>
      </p:ext>
    </p:extLst>
  </p:cSld>
  <p:clrMapOvr>
    <a:masterClrMapping/>
  </p:clrMapOvr>
  <p:transition advClick="0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5"/>
            </a:lvl1pPr>
            <a:lvl2pPr marL="341588" indent="0">
              <a:buNone/>
              <a:defRPr sz="1045"/>
            </a:lvl2pPr>
            <a:lvl3pPr marL="683175" indent="0">
              <a:buNone/>
              <a:defRPr sz="896"/>
            </a:lvl3pPr>
            <a:lvl4pPr marL="1024764" indent="0">
              <a:buNone/>
              <a:defRPr sz="746"/>
            </a:lvl4pPr>
            <a:lvl5pPr marL="1366007" indent="0">
              <a:buNone/>
              <a:defRPr sz="746"/>
            </a:lvl5pPr>
            <a:lvl6pPr marL="1707594" indent="0">
              <a:buNone/>
              <a:defRPr sz="746"/>
            </a:lvl6pPr>
            <a:lvl7pPr marL="2049183" indent="0">
              <a:buNone/>
              <a:defRPr sz="746"/>
            </a:lvl7pPr>
            <a:lvl8pPr marL="2390771" indent="0">
              <a:buNone/>
              <a:defRPr sz="746"/>
            </a:lvl8pPr>
            <a:lvl9pPr marL="2732358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4390854"/>
      </p:ext>
    </p:extLst>
  </p:cSld>
  <p:clrMapOvr>
    <a:masterClrMapping/>
  </p:clrMapOvr>
  <p:transition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88" indent="0">
              <a:buNone/>
              <a:defRPr sz="2093"/>
            </a:lvl2pPr>
            <a:lvl3pPr marL="683175" indent="0">
              <a:buNone/>
              <a:defRPr sz="1794"/>
            </a:lvl3pPr>
            <a:lvl4pPr marL="1024764" indent="0">
              <a:buNone/>
              <a:defRPr sz="1493"/>
            </a:lvl4pPr>
            <a:lvl5pPr marL="1366007" indent="0">
              <a:buNone/>
              <a:defRPr sz="1493"/>
            </a:lvl5pPr>
            <a:lvl6pPr marL="1707594" indent="0">
              <a:buNone/>
              <a:defRPr sz="1493"/>
            </a:lvl6pPr>
            <a:lvl7pPr marL="2049183" indent="0">
              <a:buNone/>
              <a:defRPr sz="1493"/>
            </a:lvl7pPr>
            <a:lvl8pPr marL="2390771" indent="0">
              <a:buNone/>
              <a:defRPr sz="1493"/>
            </a:lvl8pPr>
            <a:lvl9pPr marL="2732358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88" indent="0">
              <a:buNone/>
              <a:defRPr sz="1343"/>
            </a:lvl2pPr>
            <a:lvl3pPr marL="683175" indent="0">
              <a:buNone/>
              <a:defRPr sz="1195"/>
            </a:lvl3pPr>
            <a:lvl4pPr marL="1024764" indent="0">
              <a:buNone/>
              <a:defRPr sz="1045"/>
            </a:lvl4pPr>
            <a:lvl5pPr marL="1366007" indent="0">
              <a:buNone/>
              <a:defRPr sz="1045"/>
            </a:lvl5pPr>
            <a:lvl6pPr marL="1707594" indent="0">
              <a:buNone/>
              <a:defRPr sz="1045"/>
            </a:lvl6pPr>
            <a:lvl7pPr marL="2049183" indent="0">
              <a:buNone/>
              <a:defRPr sz="1045"/>
            </a:lvl7pPr>
            <a:lvl8pPr marL="2390771" indent="0">
              <a:buNone/>
              <a:defRPr sz="1045"/>
            </a:lvl8pPr>
            <a:lvl9pPr marL="2732358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1475057"/>
      </p:ext>
    </p:extLst>
  </p:cSld>
  <p:clrMapOvr>
    <a:masterClrMapping/>
  </p:clrMapOvr>
  <p:transition advClick="0" advTm="3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1320659"/>
      </p:ext>
    </p:extLst>
  </p:cSld>
  <p:clrMapOvr>
    <a:masterClrMapping/>
  </p:clrMapOvr>
  <p:transition advClick="0" advTm="3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48752422"/>
      </p:ext>
    </p:extLst>
  </p:cSld>
  <p:clrMapOvr>
    <a:masterClrMapping/>
  </p:clrMapOvr>
  <p:transition advClick="0" advTm="3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21075931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B3BE6-A4BE-4365-869D-F34A485C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A04422-53C8-4E71-A01E-F3675EDC0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1FCC5B-5E8C-44A7-8C38-F68356C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A535-D39F-4B7C-B0BC-7C62CB578700}" type="datetimeFigureOut">
              <a:rPr lang="vi-VN" smtClean="0"/>
              <a:t>08/11/2023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43F239-39AE-4550-81BC-13B0F675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541BFB-2287-400B-A32B-AE89270B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58324-7020-4230-8D97-111EF7E6A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61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02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>
          <a:xfrm>
            <a:off x="8472489" y="4663679"/>
            <a:ext cx="549275" cy="392906"/>
          </a:xfrm>
        </p:spPr>
        <p:txBody>
          <a:bodyPr spcFirstLastPara="1" lIns="91425" tIns="91425" rIns="91425" bIns="91425" anchor="ctr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15620679-BCDD-43BB-A6FF-48BF5F422B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2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60" r:id="rId7"/>
    <p:sldLayoutId id="2147483661" r:id="rId8"/>
    <p:sldLayoutId id="214748366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500" y="273822"/>
            <a:ext cx="7887002" cy="99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500" y="1369108"/>
            <a:ext cx="7887002" cy="326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500" y="4767147"/>
            <a:ext cx="2058003" cy="273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79E67AA9-B3C2-4E9D-AFED-DEF5DDB10F3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11/8/2023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02" y="4767147"/>
            <a:ext cx="3085798" cy="2738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498" y="4767147"/>
            <a:ext cx="2058003" cy="27382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36">
                <a:solidFill>
                  <a:srgbClr val="898989"/>
                </a:solidFill>
              </a:defRPr>
            </a:lvl1pPr>
          </a:lstStyle>
          <a:p>
            <a:pPr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DD6F53B6-7C5C-429F-AA5E-EB1BE68ED2FB}" type="slidenum">
              <a:rPr lang="en-U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726122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70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p:txStyles>
    <p:titleStyle>
      <a:lvl1pPr algn="l" defTabSz="68511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7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11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2pPr>
      <a:lvl3pPr algn="l" defTabSz="68511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3pPr>
      <a:lvl4pPr algn="l" defTabSz="68511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4pPr>
      <a:lvl5pPr algn="l" defTabSz="68511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5pPr>
      <a:lvl6pPr marL="347381" algn="l" defTabSz="685112" rtl="0" fontAlgn="base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6pPr>
      <a:lvl7pPr marL="694761" algn="l" defTabSz="685112" rtl="0" fontAlgn="base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7pPr>
      <a:lvl8pPr marL="1042142" algn="l" defTabSz="685112" rtl="0" fontAlgn="base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8pPr>
      <a:lvl9pPr marL="1389522" algn="l" defTabSz="685112" rtl="0" fontAlgn="base">
        <a:lnSpc>
          <a:spcPct val="90000"/>
        </a:lnSpc>
        <a:spcBef>
          <a:spcPct val="0"/>
        </a:spcBef>
        <a:spcAft>
          <a:spcPct val="0"/>
        </a:spcAft>
        <a:defRPr sz="32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278" indent="-171278" algn="l" defTabSz="685112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051" kern="1200">
          <a:solidFill>
            <a:schemeClr val="tx1"/>
          </a:solidFill>
          <a:latin typeface="+mn-lt"/>
          <a:ea typeface="+mn-ea"/>
          <a:cs typeface="+mn-cs"/>
        </a:defRPr>
      </a:lvl1pPr>
      <a:lvl2pPr marL="513834" indent="-171278" algn="l" defTabSz="685112" rtl="0" eaLnBrk="0" fontAlgn="base" hangingPunct="0">
        <a:lnSpc>
          <a:spcPct val="90000"/>
        </a:lnSpc>
        <a:spcBef>
          <a:spcPts val="371"/>
        </a:spcBef>
        <a:spcAft>
          <a:spcPct val="0"/>
        </a:spcAft>
        <a:buFont typeface="Arial" panose="020B0604020202020204" pitchFamily="34" charset="0"/>
        <a:buChar char="•"/>
        <a:defRPr sz="1748" kern="1200">
          <a:solidFill>
            <a:schemeClr val="tx1"/>
          </a:solidFill>
          <a:latin typeface="+mn-lt"/>
          <a:ea typeface="+mn-ea"/>
          <a:cs typeface="+mn-cs"/>
        </a:defRPr>
      </a:lvl2pPr>
      <a:lvl3pPr marL="856390" indent="-171278" algn="l" defTabSz="685112" rtl="0" eaLnBrk="0" fontAlgn="base" hangingPunct="0">
        <a:lnSpc>
          <a:spcPct val="90000"/>
        </a:lnSpc>
        <a:spcBef>
          <a:spcPts val="371"/>
        </a:spcBef>
        <a:spcAft>
          <a:spcPct val="0"/>
        </a:spcAft>
        <a:buFont typeface="Arial" panose="020B0604020202020204" pitchFamily="34" charset="0"/>
        <a:buChar char="•"/>
        <a:defRPr sz="1444" kern="1200">
          <a:solidFill>
            <a:schemeClr val="tx1"/>
          </a:solidFill>
          <a:latin typeface="+mn-lt"/>
          <a:ea typeface="+mn-ea"/>
          <a:cs typeface="+mn-cs"/>
        </a:defRPr>
      </a:lvl3pPr>
      <a:lvl4pPr marL="1198945" indent="-171278" algn="l" defTabSz="685112" rtl="0" eaLnBrk="0" fontAlgn="base" hangingPunct="0">
        <a:lnSpc>
          <a:spcPct val="90000"/>
        </a:lnSpc>
        <a:spcBef>
          <a:spcPts val="371"/>
        </a:spcBef>
        <a:spcAft>
          <a:spcPct val="0"/>
        </a:spcAft>
        <a:buFont typeface="Arial" panose="020B0604020202020204" pitchFamily="34" charset="0"/>
        <a:buChar char="•"/>
        <a:defRPr sz="1292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8" indent="-171278" algn="l" defTabSz="685112" rtl="0" eaLnBrk="0" fontAlgn="base" hangingPunct="0">
        <a:lnSpc>
          <a:spcPct val="90000"/>
        </a:lnSpc>
        <a:spcBef>
          <a:spcPts val="371"/>
        </a:spcBef>
        <a:spcAft>
          <a:spcPct val="0"/>
        </a:spcAft>
        <a:buFont typeface="Arial" panose="020B0604020202020204" pitchFamily="34" charset="0"/>
        <a:buChar char="•"/>
        <a:defRPr sz="1292" kern="1200">
          <a:solidFill>
            <a:schemeClr val="tx1"/>
          </a:solidFill>
          <a:latin typeface="+mn-lt"/>
          <a:ea typeface="+mn-ea"/>
          <a:cs typeface="+mn-cs"/>
        </a:defRPr>
      </a:lvl5pPr>
      <a:lvl6pPr marL="18857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8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49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1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7222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advClick="0" advTm="3000">
    <p:random/>
  </p:transition>
  <p:hf sldNum="0" hdr="0"/>
  <p:txStyles>
    <p:titleStyle>
      <a:lvl1pPr marL="0" lvl="0" indent="0" algn="ctr" defTabSz="81450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51" lvl="0" indent="-305051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805" lvl="1" indent="-255071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70" lvl="2" indent="-203367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93" lvl="3" indent="-204056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2028" lvl="4" indent="-203367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72" lvl="5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150" lvl="6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327" lvl="7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503" lvl="8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77" lvl="1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54" lvl="2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30" lvl="3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708" lvl="4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84" lvl="5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61" lvl="6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238" lvl="7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414" lvl="8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3214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advClick="0" advTm="3000">
    <p:random/>
  </p:transition>
  <p:hf sldNum="0" hdr="0"/>
  <p:txStyles>
    <p:titleStyle>
      <a:lvl1pPr marL="0" lvl="0" indent="0" algn="ctr" defTabSz="81450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51" lvl="0" indent="-305051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805" lvl="1" indent="-255071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70" lvl="2" indent="-203367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93" lvl="3" indent="-204056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2028" lvl="4" indent="-203367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72" lvl="5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150" lvl="6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327" lvl="7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503" lvl="8" indent="-124088" algn="l" defTabSz="814503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77" lvl="1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54" lvl="2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30" lvl="3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708" lvl="4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84" lvl="5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61" lvl="6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238" lvl="7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414" lvl="8" indent="0" algn="l" defTabSz="496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47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microsoft.com/office/2007/relationships/hdphoto" Target="../media/hdphoto2.wdp"/><Relationship Id="rId2" Type="http://schemas.openxmlformats.org/officeDocument/2006/relationships/tags" Target="../tags/tag2.xml"/><Relationship Id="rId16" Type="http://schemas.openxmlformats.org/officeDocument/2006/relationships/image" Target="../media/image46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10" Type="http://schemas.openxmlformats.org/officeDocument/2006/relationships/image" Target="../media/image29.gif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566" y="0"/>
            <a:ext cx="9933566" cy="67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25683" y="1893156"/>
            <a:ext cx="9769683" cy="3303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294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46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algn="ctr" defTabSz="691403">
              <a:buClrTx/>
              <a:defRPr/>
            </a:pPr>
            <a:r>
              <a:rPr lang="en-US" altLang="zh-CN" sz="4000" b="1" kern="1200" dirty="0">
                <a:solidFill>
                  <a:srgbClr val="FF000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UTM Avo" panose="02040603050506020204" pitchFamily="18" charset="0"/>
                <a:ea typeface="方正粗倩简体" panose="03000509000000000000" pitchFamily="65" charset="-122"/>
                <a:cs typeface="Times New Roman" panose="02020603050405020304" pitchFamily="18" charset="0"/>
              </a:rPr>
              <a:t>MÔN: TIẾNG VIỆT</a:t>
            </a:r>
          </a:p>
          <a:p>
            <a:pPr algn="ctr"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 err="1">
                <a:solidFill>
                  <a:srgbClr val="D03097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2800" b="1" kern="1200" dirty="0">
                <a:solidFill>
                  <a:srgbClr val="D03097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D03097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800" b="1" kern="1200" dirty="0">
                <a:solidFill>
                  <a:srgbClr val="D03097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smtClean="0">
                <a:solidFill>
                  <a:srgbClr val="D03097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10: NGÀY CHỦ NHẬT</a:t>
            </a:r>
            <a:endParaRPr lang="en-US" sz="2800" kern="1200" dirty="0">
              <a:solidFill>
                <a:srgbClr val="D03097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47" b="1" kern="1200" dirty="0">
                <a:solidFill>
                  <a:srgbClr val="48CC48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lang="en-US" sz="3600" b="1" kern="1200" dirty="0" err="1">
                <a:solidFill>
                  <a:srgbClr val="48CC48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 dirty="0">
                <a:solidFill>
                  <a:srgbClr val="48CC48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smtClean="0">
                <a:solidFill>
                  <a:srgbClr val="48CC48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1: </a:t>
            </a:r>
            <a:r>
              <a:rPr lang="en-US" sz="36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ADE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at - </a:t>
            </a:r>
            <a:r>
              <a:rPr lang="en-US" sz="360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ADE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ăt</a:t>
            </a:r>
            <a:r>
              <a:rPr lang="en-US" sz="36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ADE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ADE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ADE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ât</a:t>
            </a:r>
            <a:endParaRPr lang="en-US" sz="3600" dirty="0" smtClean="0">
              <a:ln w="12700">
                <a:solidFill>
                  <a:srgbClr val="4472C4"/>
                </a:solidFill>
                <a:prstDash val="solid"/>
              </a:ln>
              <a:solidFill>
                <a:srgbClr val="00ADE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726122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ADE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smtClean="0">
                <a:solidFill>
                  <a:srgbClr val="00ADEE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(2 </a:t>
            </a:r>
            <a:r>
              <a:rPr lang="en-US" sz="2800" b="1" kern="1200" dirty="0" err="1" smtClean="0">
                <a:solidFill>
                  <a:srgbClr val="00ADEE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800" b="1" kern="1200" dirty="0" smtClean="0">
                <a:solidFill>
                  <a:srgbClr val="00ADEE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 sz="2800" kern="1200" dirty="0">
              <a:solidFill>
                <a:srgbClr val="00ADEE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1294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5471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2054533" y="1149568"/>
            <a:ext cx="4981861" cy="53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456" tIns="34739" rIns="69456" bIns="34739">
            <a:spAutoFit/>
          </a:bodyPr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68550" indent="-8255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5750" indent="-8255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2950" indent="-8255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0150" indent="-8255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9355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20" b="1" kern="1200" dirty="0">
                <a:solidFill>
                  <a:srgbClr val="7030A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ỦY BAN NHÂN DÂN QUẬN 8</a:t>
            </a:r>
          </a:p>
          <a:p>
            <a:pPr algn="ctr" defTabSz="69355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20" b="1" kern="1200" dirty="0">
                <a:solidFill>
                  <a:srgbClr val="7030A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lang="en-US" altLang="en-US" sz="1520" b="1" u="sng" kern="1200" dirty="0">
                <a:solidFill>
                  <a:srgbClr val="7030A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 NGUYỄN TRUNG </a:t>
            </a:r>
            <a:r>
              <a:rPr lang="en-US" altLang="en-US" sz="1520" b="1" kern="1200" dirty="0">
                <a:solidFill>
                  <a:srgbClr val="7030A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NGẠN</a:t>
            </a:r>
          </a:p>
        </p:txBody>
      </p:sp>
    </p:spTree>
    <p:extLst>
      <p:ext uri="{BB962C8B-B14F-4D97-AF65-F5344CB8AC3E}">
        <p14:creationId xmlns:p14="http://schemas.microsoft.com/office/powerpoint/2010/main" val="32311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28370" y="889736"/>
            <a:ext cx="9144000" cy="1705181"/>
            <a:chOff x="1206" y="3709"/>
            <a:chExt cx="10184" cy="144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206" y="3709"/>
              <a:ext cx="1484" cy="720"/>
              <a:chOff x="10064" y="12958"/>
              <a:chExt cx="1575" cy="720"/>
            </a:xfrm>
          </p:grpSpPr>
          <p:sp>
            <p:nvSpPr>
              <p:cNvPr id="176" name="Rectangle 4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5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6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7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8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9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10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11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12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13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14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15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656" y="3709"/>
              <a:ext cx="1484" cy="720"/>
              <a:chOff x="10064" y="12958"/>
              <a:chExt cx="1575" cy="720"/>
            </a:xfrm>
          </p:grpSpPr>
          <p:sp>
            <p:nvSpPr>
              <p:cNvPr id="164" name="Rectangle 17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18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19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20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21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22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23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24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25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26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27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28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4106" y="3709"/>
              <a:ext cx="1484" cy="720"/>
              <a:chOff x="10064" y="12958"/>
              <a:chExt cx="1575" cy="720"/>
            </a:xfrm>
          </p:grpSpPr>
          <p:sp>
            <p:nvSpPr>
              <p:cNvPr id="152" name="Rectangle 30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31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32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33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34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35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36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37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38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39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40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41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5556" y="3709"/>
              <a:ext cx="1484" cy="720"/>
              <a:chOff x="10064" y="12958"/>
              <a:chExt cx="1575" cy="720"/>
            </a:xfrm>
          </p:grpSpPr>
          <p:sp>
            <p:nvSpPr>
              <p:cNvPr id="140" name="Rectangle 43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44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45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46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47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48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49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50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51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52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53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54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55"/>
            <p:cNvGrpSpPr>
              <a:grpSpLocks/>
            </p:cNvGrpSpPr>
            <p:nvPr/>
          </p:nvGrpSpPr>
          <p:grpSpPr bwMode="auto">
            <a:xfrm>
              <a:off x="7006" y="3709"/>
              <a:ext cx="1484" cy="720"/>
              <a:chOff x="10064" y="12958"/>
              <a:chExt cx="1575" cy="720"/>
            </a:xfrm>
          </p:grpSpPr>
          <p:sp>
            <p:nvSpPr>
              <p:cNvPr id="128" name="Rectangle 56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57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58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59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60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61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62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63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64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65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66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67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8456" y="3709"/>
              <a:ext cx="1484" cy="720"/>
              <a:chOff x="10064" y="12958"/>
              <a:chExt cx="1575" cy="720"/>
            </a:xfrm>
          </p:grpSpPr>
          <p:sp>
            <p:nvSpPr>
              <p:cNvPr id="116" name="Rectangle 69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70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71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72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73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74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75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76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77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78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79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80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81"/>
            <p:cNvGrpSpPr>
              <a:grpSpLocks/>
            </p:cNvGrpSpPr>
            <p:nvPr/>
          </p:nvGrpSpPr>
          <p:grpSpPr bwMode="auto">
            <a:xfrm>
              <a:off x="9906" y="3709"/>
              <a:ext cx="1484" cy="720"/>
              <a:chOff x="10064" y="12958"/>
              <a:chExt cx="1575" cy="720"/>
            </a:xfrm>
          </p:grpSpPr>
          <p:sp>
            <p:nvSpPr>
              <p:cNvPr id="104" name="Rectangle 82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83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84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85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86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87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88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89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90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91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92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93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94"/>
            <p:cNvGrpSpPr>
              <a:grpSpLocks/>
            </p:cNvGrpSpPr>
            <p:nvPr/>
          </p:nvGrpSpPr>
          <p:grpSpPr bwMode="auto">
            <a:xfrm>
              <a:off x="1206" y="4429"/>
              <a:ext cx="10184" cy="720"/>
              <a:chOff x="1206" y="11340"/>
              <a:chExt cx="10184" cy="720"/>
            </a:xfrm>
          </p:grpSpPr>
          <p:grpSp>
            <p:nvGrpSpPr>
              <p:cNvPr id="13" name="Group 95"/>
              <p:cNvGrpSpPr>
                <a:grpSpLocks/>
              </p:cNvGrpSpPr>
              <p:nvPr/>
            </p:nvGrpSpPr>
            <p:grpSpPr bwMode="auto">
              <a:xfrm>
                <a:off x="1206" y="11340"/>
                <a:ext cx="1484" cy="720"/>
                <a:chOff x="10064" y="12958"/>
                <a:chExt cx="1575" cy="720"/>
              </a:xfrm>
            </p:grpSpPr>
            <p:sp>
              <p:nvSpPr>
                <p:cNvPr id="92" name="Rectangle 96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101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Line 102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103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104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105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Line 106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107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08"/>
              <p:cNvGrpSpPr>
                <a:grpSpLocks/>
              </p:cNvGrpSpPr>
              <p:nvPr/>
            </p:nvGrpSpPr>
            <p:grpSpPr bwMode="auto">
              <a:xfrm>
                <a:off x="2656" y="11340"/>
                <a:ext cx="1484" cy="720"/>
                <a:chOff x="10064" y="12958"/>
                <a:chExt cx="1575" cy="720"/>
              </a:xfrm>
            </p:grpSpPr>
            <p:sp>
              <p:nvSpPr>
                <p:cNvPr id="80" name="Rectangle 109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114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15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116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117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118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119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120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21"/>
              <p:cNvGrpSpPr>
                <a:grpSpLocks/>
              </p:cNvGrpSpPr>
              <p:nvPr/>
            </p:nvGrpSpPr>
            <p:grpSpPr bwMode="auto">
              <a:xfrm>
                <a:off x="4106" y="11340"/>
                <a:ext cx="1484" cy="720"/>
                <a:chOff x="10064" y="12958"/>
                <a:chExt cx="1575" cy="720"/>
              </a:xfrm>
            </p:grpSpPr>
            <p:sp>
              <p:nvSpPr>
                <p:cNvPr id="68" name="Rectangle 122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127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128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129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130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131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132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133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34"/>
              <p:cNvGrpSpPr>
                <a:grpSpLocks/>
              </p:cNvGrpSpPr>
              <p:nvPr/>
            </p:nvGrpSpPr>
            <p:grpSpPr bwMode="auto">
              <a:xfrm>
                <a:off x="5556" y="11340"/>
                <a:ext cx="1484" cy="720"/>
                <a:chOff x="10064" y="12958"/>
                <a:chExt cx="1575" cy="720"/>
              </a:xfrm>
            </p:grpSpPr>
            <p:sp>
              <p:nvSpPr>
                <p:cNvPr id="56" name="Rectangle 135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140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141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142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143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144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145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146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47"/>
              <p:cNvGrpSpPr>
                <a:grpSpLocks/>
              </p:cNvGrpSpPr>
              <p:nvPr/>
            </p:nvGrpSpPr>
            <p:grpSpPr bwMode="auto">
              <a:xfrm>
                <a:off x="7006" y="11340"/>
                <a:ext cx="1484" cy="720"/>
                <a:chOff x="10064" y="12958"/>
                <a:chExt cx="1575" cy="720"/>
              </a:xfrm>
            </p:grpSpPr>
            <p:sp>
              <p:nvSpPr>
                <p:cNvPr id="44" name="Rectangle 148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153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154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155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156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157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158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159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60"/>
              <p:cNvGrpSpPr>
                <a:grpSpLocks/>
              </p:cNvGrpSpPr>
              <p:nvPr/>
            </p:nvGrpSpPr>
            <p:grpSpPr bwMode="auto">
              <a:xfrm>
                <a:off x="8456" y="11340"/>
                <a:ext cx="1484" cy="720"/>
                <a:chOff x="10064" y="12958"/>
                <a:chExt cx="1575" cy="720"/>
              </a:xfrm>
            </p:grpSpPr>
            <p:sp>
              <p:nvSpPr>
                <p:cNvPr id="32" name="Rectangle 161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166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167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168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169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170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171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172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173"/>
              <p:cNvGrpSpPr>
                <a:grpSpLocks/>
              </p:cNvGrpSpPr>
              <p:nvPr/>
            </p:nvGrpSpPr>
            <p:grpSpPr bwMode="auto">
              <a:xfrm>
                <a:off x="9906" y="11340"/>
                <a:ext cx="1484" cy="720"/>
                <a:chOff x="10064" y="12958"/>
                <a:chExt cx="1575" cy="720"/>
              </a:xfrm>
            </p:grpSpPr>
            <p:sp>
              <p:nvSpPr>
                <p:cNvPr id="20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77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79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180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181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182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183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184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185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188" name="Picture 1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" y="68000"/>
            <a:ext cx="486564" cy="790521"/>
          </a:xfrm>
          <a:prstGeom prst="rect">
            <a:avLst/>
          </a:prstGeom>
        </p:spPr>
      </p:pic>
      <p:sp>
        <p:nvSpPr>
          <p:cNvPr id="189" name="Text Box 17"/>
          <p:cNvSpPr txBox="1">
            <a:spLocks noChangeArrowheads="1"/>
          </p:cNvSpPr>
          <p:nvPr/>
        </p:nvSpPr>
        <p:spPr bwMode="auto">
          <a:xfrm>
            <a:off x="305025" y="1062232"/>
            <a:ext cx="10858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at</a:t>
            </a:r>
            <a:r>
              <a:rPr lang="en-US" altLang="en-US" sz="4400" b="1" dirty="0" smtClean="0">
                <a:latin typeface="HP001 4 hàng" pitchFamily="34" charset="0"/>
                <a:cs typeface="Times New Roman" pitchFamily="18" charset="0"/>
              </a:rPr>
              <a:t> </a:t>
            </a:r>
            <a:endParaRPr lang="en-US" altLang="en-US" sz="44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74" name="Text Box 17"/>
          <p:cNvSpPr txBox="1">
            <a:spLocks noChangeArrowheads="1"/>
          </p:cNvSpPr>
          <p:nvPr/>
        </p:nvSpPr>
        <p:spPr bwMode="auto">
          <a:xfrm>
            <a:off x="3041911" y="1062289"/>
            <a:ext cx="257958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 err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hát</a:t>
            </a:r>
            <a:endParaRPr lang="en-US" alt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3" name="Line 87"/>
          <p:cNvSpPr>
            <a:spLocks noChangeShapeType="1"/>
          </p:cNvSpPr>
          <p:nvPr/>
        </p:nvSpPr>
        <p:spPr bwMode="auto">
          <a:xfrm>
            <a:off x="8104778" y="1042136"/>
            <a:ext cx="0" cy="850223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" name="Line 157"/>
          <p:cNvSpPr>
            <a:spLocks noChangeShapeType="1"/>
          </p:cNvSpPr>
          <p:nvPr/>
        </p:nvSpPr>
        <p:spPr bwMode="auto">
          <a:xfrm>
            <a:off x="6167577" y="1895911"/>
            <a:ext cx="0" cy="850223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6" name="Group 195"/>
          <p:cNvGrpSpPr>
            <a:grpSpLocks/>
          </p:cNvGrpSpPr>
          <p:nvPr/>
        </p:nvGrpSpPr>
        <p:grpSpPr bwMode="auto">
          <a:xfrm>
            <a:off x="-28686" y="2575616"/>
            <a:ext cx="9144000" cy="1705181"/>
            <a:chOff x="1206" y="3709"/>
            <a:chExt cx="10184" cy="1440"/>
          </a:xfrm>
        </p:grpSpPr>
        <p:grpSp>
          <p:nvGrpSpPr>
            <p:cNvPr id="197" name="Group 3"/>
            <p:cNvGrpSpPr>
              <a:grpSpLocks/>
            </p:cNvGrpSpPr>
            <p:nvPr/>
          </p:nvGrpSpPr>
          <p:grpSpPr bwMode="auto">
            <a:xfrm>
              <a:off x="1206" y="3709"/>
              <a:ext cx="1484" cy="720"/>
              <a:chOff x="10064" y="12958"/>
              <a:chExt cx="1575" cy="720"/>
            </a:xfrm>
          </p:grpSpPr>
          <p:sp>
            <p:nvSpPr>
              <p:cNvPr id="368" name="Rectangle 4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Line 5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6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Line 7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8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9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Line 10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Line 11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12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Line 13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Line 14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Line 15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8" name="Group 16"/>
            <p:cNvGrpSpPr>
              <a:grpSpLocks/>
            </p:cNvGrpSpPr>
            <p:nvPr/>
          </p:nvGrpSpPr>
          <p:grpSpPr bwMode="auto">
            <a:xfrm>
              <a:off x="2656" y="3709"/>
              <a:ext cx="1484" cy="720"/>
              <a:chOff x="10064" y="12958"/>
              <a:chExt cx="1575" cy="720"/>
            </a:xfrm>
          </p:grpSpPr>
          <p:sp>
            <p:nvSpPr>
              <p:cNvPr id="356" name="Rectangle 17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Line 18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Line 19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Line 20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Line 21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Line 22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Line 23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Line 24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Line 25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Line 26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Line 27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Line 28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9" name="Group 29"/>
            <p:cNvGrpSpPr>
              <a:grpSpLocks/>
            </p:cNvGrpSpPr>
            <p:nvPr/>
          </p:nvGrpSpPr>
          <p:grpSpPr bwMode="auto">
            <a:xfrm>
              <a:off x="4106" y="3709"/>
              <a:ext cx="1484" cy="720"/>
              <a:chOff x="10064" y="12958"/>
              <a:chExt cx="1575" cy="720"/>
            </a:xfrm>
          </p:grpSpPr>
          <p:sp>
            <p:nvSpPr>
              <p:cNvPr id="344" name="Rectangle 30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Line 31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Line 32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Line 33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Line 34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Line 35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Line 36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37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Line 38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Line 39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Line 40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Line 41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0" name="Group 42"/>
            <p:cNvGrpSpPr>
              <a:grpSpLocks/>
            </p:cNvGrpSpPr>
            <p:nvPr/>
          </p:nvGrpSpPr>
          <p:grpSpPr bwMode="auto">
            <a:xfrm>
              <a:off x="5556" y="3709"/>
              <a:ext cx="1484" cy="720"/>
              <a:chOff x="10064" y="12958"/>
              <a:chExt cx="1575" cy="720"/>
            </a:xfrm>
          </p:grpSpPr>
          <p:sp>
            <p:nvSpPr>
              <p:cNvPr id="332" name="Rectangle 43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44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Line 45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Line 46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Line 47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Line 48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Line 49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Line 50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Line 51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Line 52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Line 53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Line 54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1" name="Group 55"/>
            <p:cNvGrpSpPr>
              <a:grpSpLocks/>
            </p:cNvGrpSpPr>
            <p:nvPr/>
          </p:nvGrpSpPr>
          <p:grpSpPr bwMode="auto">
            <a:xfrm>
              <a:off x="7006" y="3709"/>
              <a:ext cx="1484" cy="720"/>
              <a:chOff x="10064" y="12958"/>
              <a:chExt cx="1575" cy="720"/>
            </a:xfrm>
          </p:grpSpPr>
          <p:sp>
            <p:nvSpPr>
              <p:cNvPr id="320" name="Rectangle 56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Line 57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Line 58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Line 59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Line 60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Line 61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Line 62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Line 63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Line 64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Line 65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Line 66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67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2" name="Group 68"/>
            <p:cNvGrpSpPr>
              <a:grpSpLocks/>
            </p:cNvGrpSpPr>
            <p:nvPr/>
          </p:nvGrpSpPr>
          <p:grpSpPr bwMode="auto">
            <a:xfrm>
              <a:off x="8456" y="3709"/>
              <a:ext cx="1484" cy="720"/>
              <a:chOff x="10064" y="12958"/>
              <a:chExt cx="1575" cy="720"/>
            </a:xfrm>
          </p:grpSpPr>
          <p:sp>
            <p:nvSpPr>
              <p:cNvPr id="308" name="Rectangle 69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70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71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72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Line 73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74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75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76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77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78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79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80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3" name="Group 81"/>
            <p:cNvGrpSpPr>
              <a:grpSpLocks/>
            </p:cNvGrpSpPr>
            <p:nvPr/>
          </p:nvGrpSpPr>
          <p:grpSpPr bwMode="auto">
            <a:xfrm>
              <a:off x="9906" y="3709"/>
              <a:ext cx="1484" cy="720"/>
              <a:chOff x="10064" y="12958"/>
              <a:chExt cx="1575" cy="720"/>
            </a:xfrm>
          </p:grpSpPr>
          <p:sp>
            <p:nvSpPr>
              <p:cNvPr id="296" name="Rectangle 82"/>
              <p:cNvSpPr>
                <a:spLocks noChangeArrowheads="1"/>
              </p:cNvSpPr>
              <p:nvPr/>
            </p:nvSpPr>
            <p:spPr bwMode="auto">
              <a:xfrm>
                <a:off x="10064" y="12958"/>
                <a:ext cx="1575" cy="71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83"/>
              <p:cNvSpPr>
                <a:spLocks noChangeShapeType="1"/>
              </p:cNvSpPr>
              <p:nvPr/>
            </p:nvSpPr>
            <p:spPr bwMode="auto">
              <a:xfrm flipV="1">
                <a:off x="10067" y="13102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84"/>
              <p:cNvSpPr>
                <a:spLocks noChangeShapeType="1"/>
              </p:cNvSpPr>
              <p:nvPr/>
            </p:nvSpPr>
            <p:spPr bwMode="auto">
              <a:xfrm flipH="1">
                <a:off x="10067" y="13245"/>
                <a:ext cx="1572" cy="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85"/>
              <p:cNvSpPr>
                <a:spLocks noChangeShapeType="1"/>
              </p:cNvSpPr>
              <p:nvPr/>
            </p:nvSpPr>
            <p:spPr bwMode="auto">
              <a:xfrm flipH="1">
                <a:off x="10067" y="13389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86"/>
              <p:cNvSpPr>
                <a:spLocks noChangeShapeType="1"/>
              </p:cNvSpPr>
              <p:nvPr/>
            </p:nvSpPr>
            <p:spPr bwMode="auto">
              <a:xfrm flipV="1">
                <a:off x="10067" y="13533"/>
                <a:ext cx="1572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87"/>
              <p:cNvSpPr>
                <a:spLocks noChangeShapeType="1"/>
              </p:cNvSpPr>
              <p:nvPr/>
            </p:nvSpPr>
            <p:spPr bwMode="auto">
              <a:xfrm>
                <a:off x="10264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88"/>
              <p:cNvSpPr>
                <a:spLocks noChangeShapeType="1"/>
              </p:cNvSpPr>
              <p:nvPr/>
            </p:nvSpPr>
            <p:spPr bwMode="auto">
              <a:xfrm>
                <a:off x="10461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Line 89"/>
              <p:cNvSpPr>
                <a:spLocks noChangeShapeType="1"/>
              </p:cNvSpPr>
              <p:nvPr/>
            </p:nvSpPr>
            <p:spPr bwMode="auto">
              <a:xfrm>
                <a:off x="1065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90"/>
              <p:cNvSpPr>
                <a:spLocks noChangeShapeType="1"/>
              </p:cNvSpPr>
              <p:nvPr/>
            </p:nvSpPr>
            <p:spPr bwMode="auto">
              <a:xfrm>
                <a:off x="10855" y="12960"/>
                <a:ext cx="0" cy="7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91"/>
              <p:cNvSpPr>
                <a:spLocks noChangeShapeType="1"/>
              </p:cNvSpPr>
              <p:nvPr/>
            </p:nvSpPr>
            <p:spPr bwMode="auto">
              <a:xfrm>
                <a:off x="11052" y="12959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92"/>
              <p:cNvSpPr>
                <a:spLocks noChangeShapeType="1"/>
              </p:cNvSpPr>
              <p:nvPr/>
            </p:nvSpPr>
            <p:spPr bwMode="auto">
              <a:xfrm>
                <a:off x="11248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93"/>
              <p:cNvSpPr>
                <a:spLocks noChangeShapeType="1"/>
              </p:cNvSpPr>
              <p:nvPr/>
            </p:nvSpPr>
            <p:spPr bwMode="auto">
              <a:xfrm>
                <a:off x="11445" y="12958"/>
                <a:ext cx="0" cy="71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4" name="Group 94"/>
            <p:cNvGrpSpPr>
              <a:grpSpLocks/>
            </p:cNvGrpSpPr>
            <p:nvPr/>
          </p:nvGrpSpPr>
          <p:grpSpPr bwMode="auto">
            <a:xfrm>
              <a:off x="1206" y="4429"/>
              <a:ext cx="10184" cy="720"/>
              <a:chOff x="1206" y="11340"/>
              <a:chExt cx="10184" cy="720"/>
            </a:xfrm>
          </p:grpSpPr>
          <p:grpSp>
            <p:nvGrpSpPr>
              <p:cNvPr id="205" name="Group 95"/>
              <p:cNvGrpSpPr>
                <a:grpSpLocks/>
              </p:cNvGrpSpPr>
              <p:nvPr/>
            </p:nvGrpSpPr>
            <p:grpSpPr bwMode="auto">
              <a:xfrm>
                <a:off x="1206" y="11340"/>
                <a:ext cx="1484" cy="720"/>
                <a:chOff x="10064" y="12958"/>
                <a:chExt cx="1575" cy="720"/>
              </a:xfrm>
            </p:grpSpPr>
            <p:sp>
              <p:nvSpPr>
                <p:cNvPr id="284" name="Rectangle 96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Line 101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Line 102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Line 103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Line 104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Line 105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Line 106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Line 107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6" name="Group 108"/>
              <p:cNvGrpSpPr>
                <a:grpSpLocks/>
              </p:cNvGrpSpPr>
              <p:nvPr/>
            </p:nvGrpSpPr>
            <p:grpSpPr bwMode="auto">
              <a:xfrm>
                <a:off x="2656" y="11340"/>
                <a:ext cx="1484" cy="720"/>
                <a:chOff x="10064" y="12958"/>
                <a:chExt cx="1575" cy="720"/>
              </a:xfrm>
            </p:grpSpPr>
            <p:sp>
              <p:nvSpPr>
                <p:cNvPr id="272" name="Rectangle 109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Line 114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" name="Line 115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Line 116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Line 117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" name="Line 118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Line 119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Line 120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7" name="Group 121"/>
              <p:cNvGrpSpPr>
                <a:grpSpLocks/>
              </p:cNvGrpSpPr>
              <p:nvPr/>
            </p:nvGrpSpPr>
            <p:grpSpPr bwMode="auto">
              <a:xfrm>
                <a:off x="4106" y="11340"/>
                <a:ext cx="1484" cy="720"/>
                <a:chOff x="10064" y="12958"/>
                <a:chExt cx="1575" cy="720"/>
              </a:xfrm>
            </p:grpSpPr>
            <p:sp>
              <p:nvSpPr>
                <p:cNvPr id="260" name="Rectangle 122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Line 127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Line 128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Line 129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Line 130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Line 131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Line 132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Line 133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8" name="Group 134"/>
              <p:cNvGrpSpPr>
                <a:grpSpLocks/>
              </p:cNvGrpSpPr>
              <p:nvPr/>
            </p:nvGrpSpPr>
            <p:grpSpPr bwMode="auto">
              <a:xfrm>
                <a:off x="5556" y="11340"/>
                <a:ext cx="1484" cy="720"/>
                <a:chOff x="10064" y="12958"/>
                <a:chExt cx="1575" cy="720"/>
              </a:xfrm>
            </p:grpSpPr>
            <p:sp>
              <p:nvSpPr>
                <p:cNvPr id="248" name="Rectangle 135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Line 140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" name="Line 141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142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Line 143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144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Line 145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Line 146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" name="Group 147"/>
              <p:cNvGrpSpPr>
                <a:grpSpLocks/>
              </p:cNvGrpSpPr>
              <p:nvPr/>
            </p:nvGrpSpPr>
            <p:grpSpPr bwMode="auto">
              <a:xfrm>
                <a:off x="7006" y="11340"/>
                <a:ext cx="1484" cy="720"/>
                <a:chOff x="10064" y="12958"/>
                <a:chExt cx="1575" cy="720"/>
              </a:xfrm>
            </p:grpSpPr>
            <p:sp>
              <p:nvSpPr>
                <p:cNvPr id="236" name="Rectangle 148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Line 153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Line 154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Line 155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Line 156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" name="Line 157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Line 158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Line 159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0" name="Group 160"/>
              <p:cNvGrpSpPr>
                <a:grpSpLocks/>
              </p:cNvGrpSpPr>
              <p:nvPr/>
            </p:nvGrpSpPr>
            <p:grpSpPr bwMode="auto">
              <a:xfrm>
                <a:off x="8456" y="11340"/>
                <a:ext cx="1484" cy="720"/>
                <a:chOff x="10064" y="12958"/>
                <a:chExt cx="1575" cy="720"/>
              </a:xfrm>
            </p:grpSpPr>
            <p:sp>
              <p:nvSpPr>
                <p:cNvPr id="224" name="Rectangle 161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Line 166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Line 167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Line 168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Line 169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Line 170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Line 171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Line 172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1" name="Group 173"/>
              <p:cNvGrpSpPr>
                <a:grpSpLocks/>
              </p:cNvGrpSpPr>
              <p:nvPr/>
            </p:nvGrpSpPr>
            <p:grpSpPr bwMode="auto">
              <a:xfrm>
                <a:off x="9906" y="11340"/>
                <a:ext cx="1484" cy="720"/>
                <a:chOff x="10064" y="12958"/>
                <a:chExt cx="1575" cy="720"/>
              </a:xfrm>
            </p:grpSpPr>
            <p:sp>
              <p:nvSpPr>
                <p:cNvPr id="212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064" y="12958"/>
                  <a:ext cx="1575" cy="7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0067" y="13102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10067" y="13245"/>
                  <a:ext cx="1572" cy="2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Line 177"/>
                <p:cNvSpPr>
                  <a:spLocks noChangeShapeType="1"/>
                </p:cNvSpPr>
                <p:nvPr/>
              </p:nvSpPr>
              <p:spPr bwMode="auto">
                <a:xfrm flipH="1">
                  <a:off x="10067" y="13389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10067" y="13533"/>
                  <a:ext cx="1572" cy="0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Line 179"/>
                <p:cNvSpPr>
                  <a:spLocks noChangeShapeType="1"/>
                </p:cNvSpPr>
                <p:nvPr/>
              </p:nvSpPr>
              <p:spPr bwMode="auto">
                <a:xfrm>
                  <a:off x="10264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Line 180"/>
                <p:cNvSpPr>
                  <a:spLocks noChangeShapeType="1"/>
                </p:cNvSpPr>
                <p:nvPr/>
              </p:nvSpPr>
              <p:spPr bwMode="auto">
                <a:xfrm>
                  <a:off x="10461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181"/>
                <p:cNvSpPr>
                  <a:spLocks noChangeShapeType="1"/>
                </p:cNvSpPr>
                <p:nvPr/>
              </p:nvSpPr>
              <p:spPr bwMode="auto">
                <a:xfrm>
                  <a:off x="1065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Line 182"/>
                <p:cNvSpPr>
                  <a:spLocks noChangeShapeType="1"/>
                </p:cNvSpPr>
                <p:nvPr/>
              </p:nvSpPr>
              <p:spPr bwMode="auto">
                <a:xfrm>
                  <a:off x="10855" y="12960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Line 183"/>
                <p:cNvSpPr>
                  <a:spLocks noChangeShapeType="1"/>
                </p:cNvSpPr>
                <p:nvPr/>
              </p:nvSpPr>
              <p:spPr bwMode="auto">
                <a:xfrm>
                  <a:off x="11052" y="12959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Line 184"/>
                <p:cNvSpPr>
                  <a:spLocks noChangeShapeType="1"/>
                </p:cNvSpPr>
                <p:nvPr/>
              </p:nvSpPr>
              <p:spPr bwMode="auto">
                <a:xfrm>
                  <a:off x="11248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Line 185"/>
                <p:cNvSpPr>
                  <a:spLocks noChangeShapeType="1"/>
                </p:cNvSpPr>
                <p:nvPr/>
              </p:nvSpPr>
              <p:spPr bwMode="auto">
                <a:xfrm>
                  <a:off x="11445" y="12958"/>
                  <a:ext cx="0" cy="718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3" name="Text Box 17"/>
          <p:cNvSpPr txBox="1">
            <a:spLocks noChangeArrowheads="1"/>
          </p:cNvSpPr>
          <p:nvPr/>
        </p:nvSpPr>
        <p:spPr bwMode="auto">
          <a:xfrm>
            <a:off x="293447" y="2760700"/>
            <a:ext cx="180138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ăt</a:t>
            </a:r>
            <a:endParaRPr lang="en-US" altLang="en-US" sz="44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84" name="Text Box 17"/>
          <p:cNvSpPr txBox="1">
            <a:spLocks noChangeArrowheads="1"/>
          </p:cNvSpPr>
          <p:nvPr/>
        </p:nvSpPr>
        <p:spPr bwMode="auto">
          <a:xfrm>
            <a:off x="2295890" y="2760700"/>
            <a:ext cx="192044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</a:t>
            </a:r>
            <a:r>
              <a:rPr lang="en-US" altLang="en-US" sz="66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ắt</a:t>
            </a:r>
            <a:endParaRPr lang="en-US" altLang="en-US" sz="44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85" name="Text Box 17"/>
          <p:cNvSpPr txBox="1">
            <a:spLocks noChangeArrowheads="1"/>
          </p:cNvSpPr>
          <p:nvPr/>
        </p:nvSpPr>
        <p:spPr bwMode="auto">
          <a:xfrm>
            <a:off x="4856035" y="2744949"/>
            <a:ext cx="189142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ât</a:t>
            </a:r>
            <a:endParaRPr lang="en-US" altLang="en-US" sz="44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86" name="Text Box 17"/>
          <p:cNvSpPr txBox="1">
            <a:spLocks noChangeArrowheads="1"/>
          </p:cNvSpPr>
          <p:nvPr/>
        </p:nvSpPr>
        <p:spPr bwMode="auto">
          <a:xfrm>
            <a:off x="7003641" y="2773165"/>
            <a:ext cx="189142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</a:t>
            </a:r>
            <a:r>
              <a:rPr lang="en-US" altLang="en-US" sz="66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ật</a:t>
            </a:r>
            <a:endParaRPr lang="en-US" altLang="en-US" sz="44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374" grpId="0"/>
      <p:bldP spid="383" grpId="0"/>
      <p:bldP spid="384" grpId="0"/>
      <p:bldP spid="385" grpId="0"/>
      <p:bldP spid="3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557495" y="1367308"/>
            <a:ext cx="1661126" cy="1207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1252" y="1126434"/>
            <a:ext cx="6082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en-US" sz="6600" b="1" kern="1200" dirty="0" err="1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Nghỉ</a:t>
            </a:r>
            <a:r>
              <a:rPr lang="en-US" sz="6600" b="1" kern="1200" dirty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6600" b="1" kern="1200" dirty="0" err="1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giữa</a:t>
            </a:r>
            <a:r>
              <a:rPr lang="en-US" sz="6600" b="1" kern="1200" dirty="0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6600" b="1" kern="1200" dirty="0" err="1">
                <a:ln w="28575">
                  <a:solidFill>
                    <a:srgbClr val="0000FF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tiết</a:t>
            </a:r>
            <a:endParaRPr lang="en-US" sz="6600" b="1" kern="1200" dirty="0">
              <a:ln w="28575">
                <a:solidFill>
                  <a:srgbClr val="0000FF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1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_ Nhạc Thiếu Nhi Sôi Động Remi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2878"/>
          </a:xfrm>
        </p:spPr>
      </p:pic>
    </p:spTree>
    <p:extLst>
      <p:ext uri="{BB962C8B-B14F-4D97-AF65-F5344CB8AC3E}">
        <p14:creationId xmlns:p14="http://schemas.microsoft.com/office/powerpoint/2010/main" val="99772304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557495" y="1367308"/>
            <a:ext cx="1661126" cy="1207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1974574"/>
            <a:ext cx="3988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TIẾT </a:t>
            </a:r>
            <a:r>
              <a:rPr kumimoji="0" lang="en-US" sz="6600" b="1" i="0" u="none" strike="noStrike" kern="1200" cap="none" spc="0" normalizeH="0" baseline="0" noProof="0" dirty="0" smtClean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5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01248" y="-108164"/>
            <a:ext cx="6381842" cy="4840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26359" y="2421298"/>
            <a:ext cx="2016851" cy="27222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19209" y="1699048"/>
            <a:ext cx="5268952" cy="17652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150000"/>
              </a:lnSpc>
              <a:buClrTx/>
            </a:pPr>
            <a:r>
              <a:rPr lang="en-US" sz="7200" b="1" dirty="0" smtClean="0">
                <a:solidFill>
                  <a:srgbClr val="FF0000"/>
                </a:solidFill>
                <a:latin typeface="UTM Avo" pitchFamily="18" charset="0"/>
                <a:ea typeface="宋体"/>
                <a:cs typeface="Times New Roman" panose="02020603050405020304" pitchFamily="18" charset="0"/>
              </a:rPr>
              <a:t>ĐỌC</a:t>
            </a:r>
            <a:endParaRPr lang="en-US" sz="7200" b="1" dirty="0">
              <a:solidFill>
                <a:srgbClr val="FF0000"/>
              </a:solidFill>
              <a:latin typeface="UTM Avo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 rot="10800000" flipV="1">
            <a:off x="3713163" y="2046432"/>
            <a:ext cx="2141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xúc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cát</a:t>
            </a:r>
            <a:endParaRPr lang="en-US" altLang="en-US" sz="36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0800000" flipV="1">
            <a:off x="1198562" y="4276725"/>
            <a:ext cx="23412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UTM Avo" panose="02040603050506020204" pitchFamily="18" charset="0"/>
                <a:cs typeface="Times New Roman" pitchFamily="18" charset="0"/>
              </a:rPr>
              <a:t>máy</a:t>
            </a:r>
            <a:r>
              <a:rPr lang="en-US" altLang="en-US" sz="36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UTM Avo" panose="02040603050506020204" pitchFamily="18" charset="0"/>
                <a:cs typeface="Times New Roman" pitchFamily="18" charset="0"/>
              </a:rPr>
              <a:t>giăt</a:t>
            </a:r>
            <a:endParaRPr lang="en-US" altLang="en-US" sz="36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10800000" flipV="1">
            <a:off x="5951538" y="4432192"/>
            <a:ext cx="23695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UTM Avo" panose="02040603050506020204" pitchFamily="18" charset="0"/>
                <a:cs typeface="Times New Roman" pitchFamily="18" charset="0"/>
              </a:rPr>
              <a:t>chu</a:t>
            </a:r>
            <a:r>
              <a:rPr lang="en-US" altLang="en-US" sz="36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UTM Avo" panose="02040603050506020204" pitchFamily="18" charset="0"/>
                <a:cs typeface="Times New Roman" pitchFamily="18" charset="0"/>
              </a:rPr>
              <a:t>nhât</a:t>
            </a:r>
            <a:endParaRPr lang="en-US" altLang="en-US" sz="36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7" t="61919"/>
          <a:stretch>
            <a:fillRect/>
          </a:stretch>
        </p:blipFill>
        <p:spPr bwMode="auto">
          <a:xfrm>
            <a:off x="5941478" y="2427229"/>
            <a:ext cx="2165350" cy="185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4" r="31764" b="58727"/>
          <a:stretch>
            <a:fillRect/>
          </a:stretch>
        </p:blipFill>
        <p:spPr bwMode="auto">
          <a:xfrm>
            <a:off x="2820176" y="264979"/>
            <a:ext cx="3256280" cy="187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54791" r="69048"/>
          <a:stretch>
            <a:fillRect/>
          </a:stretch>
        </p:blipFill>
        <p:spPr bwMode="auto">
          <a:xfrm>
            <a:off x="1295400" y="2625328"/>
            <a:ext cx="2320925" cy="165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 rot="172671" flipH="1">
            <a:off x="2935848" y="4599999"/>
            <a:ext cx="116151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dirty="0" smtClean="0">
                <a:latin typeface="UTM Avo" panose="02040603050506020204" pitchFamily="18" charset="0"/>
                <a:cs typeface="Times New Roman" pitchFamily="18" charset="0"/>
                <a:sym typeface="Wingdings"/>
              </a:rPr>
              <a:t></a:t>
            </a:r>
            <a:r>
              <a:rPr lang="en-US" altLang="en-US" sz="2800" b="1" dirty="0" smtClean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 rot="172671" flipH="1">
            <a:off x="7699535" y="4744878"/>
            <a:ext cx="12430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dirty="0" smtClean="0">
                <a:latin typeface="UTM Avo" panose="02040603050506020204" pitchFamily="18" charset="0"/>
                <a:cs typeface="Times New Roman" pitchFamily="18" charset="0"/>
                <a:sym typeface="Wingdings"/>
              </a:rPr>
              <a:t></a:t>
            </a:r>
            <a:r>
              <a:rPr lang="en-US" altLang="en-US" sz="2800" b="1" dirty="0" smtClean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 rot="172671" flipH="1">
            <a:off x="6872146" y="4352685"/>
            <a:ext cx="9032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latin typeface="VNI-Times"/>
                <a:cs typeface="Times New Roman" pitchFamily="18" charset="0"/>
              </a:rPr>
              <a:t>û</a:t>
            </a:r>
            <a:r>
              <a:rPr lang="en-US" altLang="en-US" sz="3600" b="1" dirty="0" smtClean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10800000" flipV="1">
            <a:off x="4955960" y="2046432"/>
            <a:ext cx="8209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at</a:t>
            </a:r>
            <a:endParaRPr lang="en-US" alt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0800000" flipV="1">
            <a:off x="2819452" y="4284127"/>
            <a:ext cx="8209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ăt</a:t>
            </a:r>
            <a:endParaRPr lang="en-US" alt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 rot="10800000" flipV="1">
            <a:off x="7632533" y="4432193"/>
            <a:ext cx="8209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ât</a:t>
            </a:r>
            <a:endParaRPr lang="en-US" alt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0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9" grpId="0"/>
      <p:bldP spid="11" grpId="0"/>
      <p:bldP spid="13" grpId="0"/>
      <p:bldP spid="12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rot="10800000" flipV="1">
            <a:off x="1073018" y="772908"/>
            <a:ext cx="7081936" cy="329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3200" b="1" dirty="0">
                <a:latin typeface="+mj-lt"/>
                <a:cs typeface="Times New Roman" pitchFamily="18" charset="0"/>
              </a:rPr>
              <a:t>   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Chủ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nhật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ba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đều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ba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bắt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sâu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nhổ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cỏ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bụi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cúc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giặt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đồ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ngồi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hát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nghe</a:t>
            </a:r>
            <a:r>
              <a:rPr lang="en-US" altLang="en-US" sz="32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8078754" y="1077519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5232446" y="2640633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8034670" y="2670801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6954416" y="3499483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0800000" flipV="1">
            <a:off x="3170545" y="902234"/>
            <a:ext cx="1028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ât</a:t>
            </a:r>
            <a:endParaRPr lang="en-US" alt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0800000" flipV="1">
            <a:off x="3170545" y="3404917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at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 rot="10800000" flipV="1">
            <a:off x="4470446" y="1775907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ăt</a:t>
            </a:r>
            <a:endParaRPr lang="en-US" alt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 rot="10800000" flipV="1">
            <a:off x="6573416" y="2576235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ăt</a:t>
            </a:r>
            <a:endParaRPr lang="en-US" alt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1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3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557495" y="1367308"/>
            <a:ext cx="1661126" cy="1207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13042" y="1367308"/>
            <a:ext cx="4797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Mở</a:t>
            </a:r>
            <a:r>
              <a:rPr kumimoji="0" lang="en-US" sz="6600" b="1" i="0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6600" b="1" i="0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rộng</a:t>
            </a:r>
            <a:endParaRPr kumimoji="0" lang="en-US" sz="6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4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85226" r="12245" b="2652"/>
          <a:stretch>
            <a:fillRect/>
          </a:stretch>
        </p:blipFill>
        <p:spPr bwMode="auto">
          <a:xfrm>
            <a:off x="1828800" y="556022"/>
            <a:ext cx="14732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3302000" y="1009324"/>
            <a:ext cx="518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4000" b="1">
                <a:solidFill>
                  <a:schemeClr val="tx2"/>
                </a:solidFill>
                <a:cs typeface="Times New Roman" pitchFamily="18" charset="0"/>
              </a:rPr>
              <a:t>Hoạt động mở rộng</a:t>
            </a:r>
            <a:endParaRPr lang="en-US" altLang="en-US" sz="3600" b="1">
              <a:solidFill>
                <a:srgbClr val="009900"/>
              </a:solidFill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186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8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2" descr="C:\Users\Administrator\Downloads\8-5c1a9ae8-14a9-4673-a520-f81400e25320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729" b="5000"/>
          <a:stretch>
            <a:fillRect/>
          </a:stretch>
        </p:blipFill>
        <p:spPr bwMode="auto">
          <a:xfrm>
            <a:off x="0" y="0"/>
            <a:ext cx="9372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82725" y="289323"/>
            <a:ext cx="387350" cy="320278"/>
          </a:xfrm>
          <a:prstGeom prst="star5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10601" y="4560094"/>
            <a:ext cx="385763" cy="32027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AutoShape 3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1326" y="4400550"/>
            <a:ext cx="385763" cy="32027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9" name="AutoShape 3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0601" y="197644"/>
            <a:ext cx="385763" cy="31908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1" name="AutoShape 2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05563" y="644129"/>
            <a:ext cx="609600" cy="497681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2" name="AutoShape 2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4169569"/>
            <a:ext cx="609600" cy="497681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3" name="AutoShape 2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7076" y="644129"/>
            <a:ext cx="608013" cy="497681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4" name="AutoShape 2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697663" y="4062413"/>
            <a:ext cx="609600" cy="497681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flipH="1" flipV="1">
            <a:off x="8124826" y="234554"/>
            <a:ext cx="569913" cy="6262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6" name="AutoShape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flipH="1" flipV="1">
            <a:off x="2324101" y="2059782"/>
            <a:ext cx="568325" cy="6262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flipH="1" flipV="1">
            <a:off x="6172201" y="1600200"/>
            <a:ext cx="569913" cy="6262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AutoShap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flipH="1" flipV="1">
            <a:off x="8124826" y="2686050"/>
            <a:ext cx="569913" cy="6262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AutoShap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flipH="1" flipV="1">
            <a:off x="2895601" y="4201716"/>
            <a:ext cx="569913" cy="6262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AutoShap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 flipV="1">
            <a:off x="3657601" y="828675"/>
            <a:ext cx="569913" cy="6262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lIns="58823" tIns="29412" rIns="58823" bIns="29412" anchor="ctr"/>
          <a:lstStyle/>
          <a:p>
            <a:pPr>
              <a:defRPr/>
            </a:pPr>
            <a:endParaRPr lang="en-US" sz="15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1" name="WordArt 5"/>
          <p:cNvSpPr>
            <a:spLocks noChangeArrowheads="1" noChangeShapeType="1" noTextEdit="1"/>
          </p:cNvSpPr>
          <p:nvPr/>
        </p:nvSpPr>
        <p:spPr bwMode="auto">
          <a:xfrm>
            <a:off x="563514" y="2787774"/>
            <a:ext cx="7924800" cy="115299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UTM Avo" pitchFamily="18" charset="0"/>
                <a:cs typeface="Times New Roman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10706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557495" y="1367308"/>
            <a:ext cx="1661126" cy="1207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4481" y="1576106"/>
            <a:ext cx="4459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Tx/>
              <a:defRPr/>
            </a:pPr>
            <a:r>
              <a:rPr lang="en-US" sz="5400" b="1" kern="1200" dirty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UTM Avo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575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6369" y="480835"/>
            <a:ext cx="18361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-SGK-TV" pitchFamily="2" charset="0"/>
              </a:rPr>
              <a:t>sáu</a:t>
            </a:r>
            <a:endParaRPr lang="en-US" sz="5000" dirty="0">
              <a:solidFill>
                <a:srgbClr val="00206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9774" y="1968744"/>
            <a:ext cx="3323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dirty="0" smtClean="0">
                <a:latin typeface="Century Gothic" pitchFamily="34" charset="0"/>
                <a:cs typeface="Arial-SGK-TV" pitchFamily="2" charset="0"/>
              </a:rPr>
              <a:t>  </a:t>
            </a:r>
            <a:r>
              <a:rPr lang="en-US" sz="5000" dirty="0" err="1" smtClean="0">
                <a:solidFill>
                  <a:srgbClr val="7030A0"/>
                </a:solidFill>
                <a:latin typeface="UTM Avo" panose="02040603050506020204" pitchFamily="18" charset="0"/>
                <a:cs typeface="Arial-SGK-TV" pitchFamily="2" charset="0"/>
              </a:rPr>
              <a:t>giỏ</a:t>
            </a:r>
            <a:r>
              <a:rPr lang="en-US" sz="5000" dirty="0" smtClean="0">
                <a:solidFill>
                  <a:srgbClr val="7030A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5000" dirty="0" err="1" smtClean="0">
                <a:solidFill>
                  <a:srgbClr val="7030A0"/>
                </a:solidFill>
                <a:latin typeface="UTM Avo" panose="02040603050506020204" pitchFamily="18" charset="0"/>
                <a:cs typeface="Arial-SGK-TV" pitchFamily="2" charset="0"/>
              </a:rPr>
              <a:t>quà</a:t>
            </a:r>
            <a:r>
              <a:rPr lang="en-US" sz="5000" dirty="0" smtClean="0">
                <a:solidFill>
                  <a:srgbClr val="7030A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endParaRPr lang="en-US" sz="5000" dirty="0">
              <a:solidFill>
                <a:srgbClr val="7030A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1188" y="3421652"/>
            <a:ext cx="26293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b="1" dirty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UTM Avo" panose="02040603050506020204" pitchFamily="18" charset="0"/>
                <a:cs typeface="Arial-SGK-TV" pitchFamily="2" charset="0"/>
              </a:rPr>
              <a:t>khứu</a:t>
            </a:r>
            <a:endParaRPr lang="en-US" sz="5000" dirty="0">
              <a:solidFill>
                <a:srgbClr val="C0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3706" y="3036931"/>
            <a:ext cx="1792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itchFamily="34" charset="0"/>
                <a:cs typeface="Arial-SGK-TV" pitchFamily="2" charset="0"/>
              </a:rPr>
              <a:t> </a:t>
            </a:r>
            <a:endParaRPr lang="en-US" sz="5000" b="1" dirty="0">
              <a:solidFill>
                <a:srgbClr val="00B050"/>
              </a:solidFill>
              <a:latin typeface="Century Gothic" pitchFamily="34" charset="0"/>
              <a:cs typeface="Arial-SGK-TV" pitchFamily="2" charset="0"/>
            </a:endParaRPr>
          </a:p>
          <a:p>
            <a:r>
              <a:rPr lang="en-US" sz="5000" dirty="0" err="1">
                <a:solidFill>
                  <a:srgbClr val="00B050"/>
                </a:solidFill>
                <a:latin typeface="UTM Avo" panose="02040603050506020204" pitchFamily="18" charset="0"/>
                <a:cs typeface="Arial-SGK-TV" pitchFamily="2" charset="0"/>
              </a:rPr>
              <a:t>h</a:t>
            </a:r>
            <a:r>
              <a:rPr lang="en-US" sz="5000" dirty="0" err="1" smtClean="0">
                <a:solidFill>
                  <a:srgbClr val="00B050"/>
                </a:solidFill>
                <a:latin typeface="UTM Avo" panose="02040603050506020204" pitchFamily="18" charset="0"/>
                <a:cs typeface="Arial-SGK-TV" pitchFamily="2" charset="0"/>
              </a:rPr>
              <a:t>ậu</a:t>
            </a:r>
            <a:endParaRPr lang="en-US" sz="5000" dirty="0">
              <a:solidFill>
                <a:srgbClr val="00B05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369" y="3562330"/>
            <a:ext cx="23204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dirty="0" err="1" smtClean="0">
                <a:solidFill>
                  <a:srgbClr val="FF0066"/>
                </a:solidFill>
                <a:latin typeface="UTM Avo" panose="02040603050506020204" pitchFamily="18" charset="0"/>
                <a:cs typeface="Arial-SGK-TV" pitchFamily="2" charset="0"/>
              </a:rPr>
              <a:t>níu</a:t>
            </a:r>
            <a:endParaRPr lang="en-US" sz="5000" dirty="0">
              <a:solidFill>
                <a:srgbClr val="FF0066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851" y="355921"/>
            <a:ext cx="1935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dirty="0" err="1" smtClean="0">
                <a:latin typeface="UTM Avo" panose="02040603050506020204" pitchFamily="18" charset="0"/>
                <a:cs typeface="Arial-SGK-TV" pitchFamily="2" charset="0"/>
              </a:rPr>
              <a:t>nào</a:t>
            </a:r>
            <a:endParaRPr lang="en-US" sz="50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3067" y="391261"/>
            <a:ext cx="2284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xèo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endParaRPr lang="en-US" sz="50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8004" y="1838116"/>
            <a:ext cx="28336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Century Gothic" pitchFamily="34" charset="0"/>
                <a:cs typeface="Arial-SGK-TV" pitchFamily="2" charset="0"/>
              </a:rPr>
              <a:t> </a:t>
            </a:r>
            <a:r>
              <a:rPr lang="en-US" sz="5000" dirty="0" err="1" smtClean="0">
                <a:solidFill>
                  <a:srgbClr val="0000CC"/>
                </a:solidFill>
                <a:latin typeface="UTM Avo" panose="02040603050506020204" pitchFamily="18" charset="0"/>
                <a:cs typeface="Arial-SGK-TV" pitchFamily="2" charset="0"/>
              </a:rPr>
              <a:t>kêu</a:t>
            </a:r>
            <a:endParaRPr lang="en-US" sz="5000" dirty="0">
              <a:solidFill>
                <a:srgbClr val="0000CC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21" name="Picture 10" descr="Nón lưỡi trai Nam Nữ nhiều màu - Nón Kết">
            <a:extLst>
              <a:ext uri="{FF2B5EF4-FFF2-40B4-BE49-F238E27FC236}">
                <a16:creationId xmlns:a16="http://schemas.microsoft.com/office/drawing/2014/main" xmlns="" id="{AB2F2845-3F1C-43C1-9F3F-D13F3B35E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0" r="3626" b="33780"/>
          <a:stretch/>
        </p:blipFill>
        <p:spPr bwMode="auto">
          <a:xfrm>
            <a:off x="2629858" y="-343624"/>
            <a:ext cx="2671299" cy="183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02D32B8-BC30-4693-B016-8C931BAEA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9242" y="3527079"/>
            <a:ext cx="3082782" cy="1671066"/>
          </a:xfrm>
          <a:prstGeom prst="roundRect">
            <a:avLst>
              <a:gd name="adj" fmla="val 9579"/>
            </a:avLst>
          </a:prstGeom>
          <a:effectLst>
            <a:softEdge rad="317500"/>
          </a:effectLst>
        </p:spPr>
      </p:pic>
      <p:pic>
        <p:nvPicPr>
          <p:cNvPr id="29" name="Picture 8" descr="Nụ Hồng Khô Iran - Những Điều Cần Biết Về Loài Hoa Này – Smile Nuts - Hạt  Dinh Dưỡng Hảo Hạng">
            <a:extLst>
              <a:ext uri="{FF2B5EF4-FFF2-40B4-BE49-F238E27FC236}">
                <a16:creationId xmlns:a16="http://schemas.microsoft.com/office/drawing/2014/main" xmlns="" id="{EBE9425E-43DC-406D-87CD-F44DC58B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8" b="99602" l="9695" r="89767">
                        <a14:foregroundMark x1="56194" y1="89442" x2="56194" y2="99602"/>
                        <a14:foregroundMark x1="49551" y1="12351" x2="49551" y2="12351"/>
                        <a14:foregroundMark x1="49551" y1="9562" x2="48833" y2="18725"/>
                        <a14:foregroundMark x1="33034" y1="2988" x2="33034" y2="15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5" y="-66545"/>
            <a:ext cx="2458444" cy="18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 mè nấu gì ngon? Chia sẻ 3 món ăn ngon nhất từ cá mè – Mekong co.op">
            <a:extLst>
              <a:ext uri="{FF2B5EF4-FFF2-40B4-BE49-F238E27FC236}">
                <a16:creationId xmlns:a16="http://schemas.microsoft.com/office/drawing/2014/main" xmlns="" id="{B16FA1E0-C148-47B1-9446-0F2FA2F86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51" y="1571368"/>
            <a:ext cx="2669734" cy="148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97" y="-425061"/>
            <a:ext cx="2646532" cy="17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r="12202"/>
          <a:stretch/>
        </p:blipFill>
        <p:spPr>
          <a:xfrm>
            <a:off x="1262105" y="1840540"/>
            <a:ext cx="2321853" cy="1617570"/>
          </a:xfrm>
          <a:prstGeom prst="rect">
            <a:avLst/>
          </a:prstGeom>
        </p:spPr>
      </p:pic>
      <p:pic>
        <p:nvPicPr>
          <p:cNvPr id="34" name="Picture 4" descr="11 Loại Nấm Thông Dụng Hay Được Dùng Trong Nấu Ăn">
            <a:extLst>
              <a:ext uri="{FF2B5EF4-FFF2-40B4-BE49-F238E27FC236}">
                <a16:creationId xmlns:a16="http://schemas.microsoft.com/office/drawing/2014/main" xmlns="" id="{37E97435-3333-4FF9-8252-A5E84155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9" y="3504003"/>
            <a:ext cx="1847694" cy="171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nx2uzs1249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527" flipH="1">
            <a:off x="5937735" y="3107707"/>
            <a:ext cx="297662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0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3" y="19050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Oval 13"/>
          <p:cNvSpPr>
            <a:spLocks noChangeArrowheads="1"/>
          </p:cNvSpPr>
          <p:nvPr/>
        </p:nvSpPr>
        <p:spPr bwMode="auto">
          <a:xfrm>
            <a:off x="44450" y="95250"/>
            <a:ext cx="622300" cy="4191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660066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 rot="10800000" flipV="1">
            <a:off x="1676400" y="295960"/>
            <a:ext cx="246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chủ</a:t>
            </a:r>
            <a:r>
              <a:rPr lang="en-US" altLang="en-US" sz="36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nh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ật</a:t>
            </a:r>
            <a:endParaRPr lang="en-US" alt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rot="10800000" flipV="1">
            <a:off x="4839776" y="3665115"/>
            <a:ext cx="2340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ắt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giấy</a:t>
            </a:r>
            <a:endParaRPr lang="en-US" altLang="en-US" sz="36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10800000" flipV="1">
            <a:off x="4127060" y="1465382"/>
            <a:ext cx="2073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b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ật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ti</a:t>
            </a:r>
            <a:r>
              <a:rPr lang="en-US" altLang="en-US" sz="3600" dirty="0">
                <a:latin typeface="UTM Avo" panose="02040603050506020204" pitchFamily="18" charset="0"/>
                <a:cs typeface="Times New Roman" pitchFamily="18" charset="0"/>
              </a:rPr>
              <a:t> vi</a:t>
            </a:r>
            <a:endParaRPr lang="en-US" alt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0800000" flipV="1">
            <a:off x="108743" y="1715526"/>
            <a:ext cx="1900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en-US" alt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ất</a:t>
            </a:r>
            <a:r>
              <a:rPr lang="en-US" altLang="en-US" sz="36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UTM Avo" panose="02040603050506020204" pitchFamily="18" charset="0"/>
                <a:cs typeface="Times New Roman" pitchFamily="18" charset="0"/>
              </a:rPr>
              <a:t>đồ</a:t>
            </a:r>
            <a:endParaRPr lang="en-US" altLang="en-US" sz="36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 rot="10800000" flipV="1">
            <a:off x="1857999" y="4347055"/>
            <a:ext cx="2208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l</a:t>
            </a:r>
            <a:r>
              <a:rPr lang="en-US" altLang="en-US" sz="36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ật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  <a:cs typeface="Times New Roman" pitchFamily="18" charset="0"/>
              </a:rPr>
              <a:t>đ</a:t>
            </a:r>
            <a:r>
              <a:rPr lang="en-US" altLang="en-US" sz="36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ật</a:t>
            </a:r>
            <a:endParaRPr lang="en-US" altLang="en-US" sz="3600" dirty="0">
              <a:solidFill>
                <a:srgbClr val="C0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10800000" flipV="1">
            <a:off x="6034089" y="1839010"/>
            <a:ext cx="1146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h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át</a:t>
            </a:r>
            <a:endParaRPr lang="en-US" alt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4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7" t="45354" r="18611" b="30669"/>
          <a:stretch>
            <a:fillRect/>
          </a:stretch>
        </p:blipFill>
        <p:spPr bwMode="auto">
          <a:xfrm>
            <a:off x="6034088" y="2381250"/>
            <a:ext cx="1408112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1" t="29926" r="52222" b="35037"/>
          <a:stretch>
            <a:fillRect/>
          </a:stretch>
        </p:blipFill>
        <p:spPr bwMode="auto">
          <a:xfrm>
            <a:off x="3664974" y="1527825"/>
            <a:ext cx="681037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74721"/>
          <a:stretch>
            <a:fillRect/>
          </a:stretch>
        </p:blipFill>
        <p:spPr bwMode="auto">
          <a:xfrm>
            <a:off x="0" y="57150"/>
            <a:ext cx="1676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t="44052" r="74028" b="18587"/>
          <a:stretch>
            <a:fillRect/>
          </a:stretch>
        </p:blipFill>
        <p:spPr bwMode="auto">
          <a:xfrm>
            <a:off x="44450" y="2262188"/>
            <a:ext cx="23304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78067" r="50000" b="743"/>
          <a:stretch>
            <a:fillRect/>
          </a:stretch>
        </p:blipFill>
        <p:spPr bwMode="auto">
          <a:xfrm>
            <a:off x="3529577" y="4010836"/>
            <a:ext cx="10287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1" name="Oval 13"/>
          <p:cNvSpPr>
            <a:spLocks noChangeArrowheads="1"/>
          </p:cNvSpPr>
          <p:nvPr/>
        </p:nvSpPr>
        <p:spPr bwMode="auto">
          <a:xfrm>
            <a:off x="44450" y="76200"/>
            <a:ext cx="622300" cy="4191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660066"/>
                </a:solidFill>
                <a:latin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66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557495" y="1367308"/>
            <a:ext cx="1661126" cy="1207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1974574"/>
            <a:ext cx="3988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6600" b="1" kern="1200" dirty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0699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17227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2" y="666482"/>
            <a:ext cx="2942844" cy="2913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9621" y="1399973"/>
            <a:ext cx="2451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7200" b="1" kern="1200" dirty="0" smtClean="0">
                <a:solidFill>
                  <a:srgbClr val="7030A0"/>
                </a:solidFill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lang="en-US" sz="7200" b="1" kern="1200" dirty="0">
              <a:solidFill>
                <a:srgbClr val="7030A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91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D0E2E9B-7ECB-4EF7-8A7F-577B70622AD8}"/>
              </a:ext>
            </a:extLst>
          </p:cNvPr>
          <p:cNvSpPr/>
          <p:nvPr/>
        </p:nvSpPr>
        <p:spPr>
          <a:xfrm>
            <a:off x="943817" y="1387841"/>
            <a:ext cx="7597966" cy="1423463"/>
          </a:xfrm>
          <a:prstGeom prst="rect">
            <a:avLst/>
          </a:prstGeom>
          <a:noFill/>
        </p:spPr>
        <p:txBody>
          <a:bodyPr lIns="68576" tIns="34288" rIns="68576" bIns="34288">
            <a:spAutoFit/>
          </a:bodyPr>
          <a:lstStyle/>
          <a:p>
            <a:pPr algn="ctr" defTabSz="685729">
              <a:defRPr/>
            </a:pPr>
            <a:r>
              <a:rPr lang="en-US" sz="880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at </a:t>
            </a:r>
            <a:r>
              <a:rPr lang="en-US" sz="880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sz="880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ăt</a:t>
            </a:r>
            <a:r>
              <a:rPr lang="en-US" sz="880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8800" dirty="0" err="1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ât</a:t>
            </a:r>
            <a:r>
              <a:rPr lang="en-US" sz="880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433513" y="-45244"/>
            <a:ext cx="16494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latin typeface="+mn-lt"/>
                <a:cs typeface="Times New Roman" pitchFamily="18" charset="0"/>
              </a:rPr>
              <a:t> </a:t>
            </a:r>
            <a:r>
              <a:rPr lang="en-US" altLang="en-US" sz="6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at</a:t>
            </a:r>
            <a:endParaRPr lang="en-US" altLang="en-US" sz="4400" dirty="0" smtClean="0"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9" name="Group 20"/>
          <p:cNvGrpSpPr/>
          <p:nvPr/>
        </p:nvGrpSpPr>
        <p:grpSpPr>
          <a:xfrm>
            <a:off x="2800351" y="844272"/>
            <a:ext cx="3276600" cy="1657350"/>
            <a:chOff x="2057400" y="2038347"/>
            <a:chExt cx="2362200" cy="1828800"/>
          </a:xfrm>
          <a:solidFill>
            <a:srgbClr val="66FFFF"/>
          </a:solidFill>
        </p:grpSpPr>
        <p:sp>
          <p:nvSpPr>
            <p:cNvPr id="10" name="Rectangle 9"/>
            <p:cNvSpPr/>
            <p:nvPr/>
          </p:nvSpPr>
          <p:spPr bwMode="auto">
            <a:xfrm>
              <a:off x="2057400" y="2038347"/>
              <a:ext cx="2362200" cy="1828800"/>
            </a:xfrm>
            <a:prstGeom prst="rect">
              <a:avLst/>
            </a:prstGeom>
            <a:grpFill/>
            <a:ln w="38100" cap="flat" cmpd="sng" algn="ctr">
              <a:solidFill>
                <a:schemeClr val="tx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1" name="Group 28"/>
            <p:cNvGrpSpPr/>
            <p:nvPr/>
          </p:nvGrpSpPr>
          <p:grpSpPr>
            <a:xfrm>
              <a:off x="2057400" y="2039144"/>
              <a:ext cx="2362200" cy="913606"/>
              <a:chOff x="2057400" y="2039144"/>
              <a:chExt cx="2362200" cy="913606"/>
            </a:xfrm>
            <a:grpFill/>
          </p:grpSpPr>
          <p:cxnSp>
            <p:nvCxnSpPr>
              <p:cNvPr id="12" name="Straight Connector 11"/>
              <p:cNvCxnSpPr/>
              <p:nvPr/>
            </p:nvCxnSpPr>
            <p:spPr bwMode="auto">
              <a:xfrm rot="10800000" flipH="1">
                <a:off x="2057400" y="2951161"/>
                <a:ext cx="2362200" cy="158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rot="5400000" flipH="1" flipV="1">
                <a:off x="2820194" y="2495550"/>
                <a:ext cx="913606" cy="794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3052763" y="907257"/>
            <a:ext cx="1238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altLang="en-US" sz="4800" b="1" dirty="0">
                <a:latin typeface="Century Gothic" pitchFamily="34" charset="0"/>
              </a:rPr>
              <a:t> </a:t>
            </a:r>
            <a:r>
              <a:rPr lang="en-US" altLang="en-US" sz="4800" dirty="0">
                <a:latin typeface="UTM Avo" panose="02040603050506020204" pitchFamily="18" charset="0"/>
              </a:rPr>
              <a:t>h</a:t>
            </a:r>
            <a:endParaRPr lang="en-US" altLang="en-US" sz="4800" dirty="0" smtClean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4586288" y="913210"/>
            <a:ext cx="149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alt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lang="en-US" altLang="en-US" sz="48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052763" y="739517"/>
            <a:ext cx="11636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altLang="en-US" sz="4800" b="1" dirty="0">
                <a:latin typeface="Century Gothic" pitchFamily="34" charset="0"/>
              </a:rPr>
              <a:t> </a:t>
            </a:r>
            <a:r>
              <a:rPr lang="en-US" altLang="en-US" sz="4800" dirty="0">
                <a:latin typeface="UTM Avo" panose="02040603050506020204" pitchFamily="18" charset="0"/>
              </a:rPr>
              <a:t>h</a:t>
            </a:r>
            <a:r>
              <a:rPr lang="en-US" altLang="en-US" sz="6000" b="1" dirty="0" smtClean="0">
                <a:latin typeface="Century Gothic" pitchFamily="34" charset="0"/>
              </a:rPr>
              <a:t>  </a:t>
            </a:r>
            <a:endParaRPr lang="en-US" altLang="en-US" sz="6000" b="1" dirty="0" smtClean="0"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709775" y="922237"/>
            <a:ext cx="12509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 rot="4927288" flipH="1">
            <a:off x="4135636" y="1628577"/>
            <a:ext cx="677466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800" b="1" dirty="0" smtClean="0">
                <a:latin typeface="Century Gothic" pitchFamily="34" charset="0"/>
                <a:cs typeface="Times New Roman" pitchFamily="18" charset="0"/>
              </a:rPr>
              <a:t>`</a:t>
            </a:r>
            <a:r>
              <a:rPr lang="en-US" altLang="en-US" sz="4400" b="1" dirty="0" smtClean="0">
                <a:latin typeface="+mj-lt"/>
                <a:cs typeface="Times New Roman" pitchFamily="18" charset="0"/>
              </a:rPr>
              <a:t> </a:t>
            </a:r>
            <a:endParaRPr lang="en-US" altLang="en-US" sz="44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649663" y="-32147"/>
            <a:ext cx="16494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latin typeface="+mn-lt"/>
                <a:cs typeface="Times New Roman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ăt</a:t>
            </a:r>
            <a:endParaRPr lang="en-US" altLang="en-US" sz="4400" dirty="0" smtClean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85493" y="4326583"/>
            <a:ext cx="26273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UTM Avo" panose="02040603050506020204" pitchFamily="18" charset="0"/>
                <a:cs typeface="Times New Roman" pitchFamily="18" charset="0"/>
              </a:rPr>
              <a:t>ca</a:t>
            </a:r>
            <a:r>
              <a:rPr lang="en-US" altLang="en-US" sz="4400" dirty="0" smtClean="0">
                <a:latin typeface="UTM Avo" panose="02040603050506020204" pitchFamily="18" charset="0"/>
                <a:cs typeface="Times New Roman" pitchFamily="18" charset="0"/>
              </a:rPr>
              <a:t> h</a:t>
            </a:r>
            <a:r>
              <a:rPr lang="en-US" alt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at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 rot="4927288" flipH="1">
            <a:off x="1702514" y="4157681"/>
            <a:ext cx="535781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800" dirty="0" smtClean="0">
                <a:latin typeface="UTM Avo" panose="02040603050506020204" pitchFamily="18" charset="0"/>
                <a:cs typeface="Times New Roman" pitchFamily="18" charset="0"/>
              </a:rPr>
              <a:t>`</a:t>
            </a:r>
            <a:r>
              <a:rPr lang="en-US" altLang="en-US" sz="4400" b="1" dirty="0" smtClean="0">
                <a:latin typeface="+mj-lt"/>
                <a:cs typeface="Times New Roman" pitchFamily="18" charset="0"/>
              </a:rPr>
              <a:t> </a:t>
            </a:r>
            <a:endParaRPr lang="en-US" altLang="en-US" sz="44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 rot="172671" flipH="1">
            <a:off x="6711876" y="4663676"/>
            <a:ext cx="931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dirty="0" smtClean="0">
                <a:latin typeface="UTM Avo" panose="02040603050506020204" pitchFamily="18" charset="0"/>
                <a:cs typeface="Times New Roman" pitchFamily="18" charset="0"/>
                <a:sym typeface="Wingdings"/>
              </a:rPr>
              <a:t></a:t>
            </a:r>
            <a:r>
              <a:rPr lang="en-US" altLang="en-US" sz="4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930901" y="-45244"/>
            <a:ext cx="16494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latin typeface="+mn-lt"/>
                <a:cs typeface="Times New Roman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ât</a:t>
            </a:r>
            <a:endParaRPr lang="en-US" altLang="en-US" sz="4400" dirty="0" smtClean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r="85808"/>
          <a:stretch>
            <a:fillRect/>
          </a:stretch>
        </p:blipFill>
        <p:spPr bwMode="auto">
          <a:xfrm>
            <a:off x="385493" y="2577216"/>
            <a:ext cx="2337387" cy="17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5" t="21112" r="41235" b="-2789"/>
          <a:stretch>
            <a:fillRect/>
          </a:stretch>
        </p:blipFill>
        <p:spPr bwMode="auto">
          <a:xfrm>
            <a:off x="3478241" y="2564880"/>
            <a:ext cx="2103867" cy="1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2" t="23099" r="3758"/>
          <a:stretch>
            <a:fillRect/>
          </a:stretch>
        </p:blipFill>
        <p:spPr bwMode="auto">
          <a:xfrm>
            <a:off x="6248401" y="2564879"/>
            <a:ext cx="2225039" cy="168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3048000" y="4342120"/>
            <a:ext cx="28829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en-US" alt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ăt</a:t>
            </a:r>
            <a:r>
              <a:rPr lang="en-US" altLang="en-US" sz="4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UTM Avo" panose="02040603050506020204" pitchFamily="18" charset="0"/>
                <a:cs typeface="Times New Roman" pitchFamily="18" charset="0"/>
              </a:rPr>
              <a:t>giây</a:t>
            </a:r>
            <a:endParaRPr lang="en-US" altLang="en-US" sz="44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 rot="4927288" flipH="1">
            <a:off x="3484065" y="4114688"/>
            <a:ext cx="535781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800" dirty="0" smtClean="0">
                <a:latin typeface="UTM Avo" panose="02040603050506020204" pitchFamily="18" charset="0"/>
                <a:cs typeface="Times New Roman" pitchFamily="18" charset="0"/>
              </a:rPr>
              <a:t>`</a:t>
            </a:r>
            <a:r>
              <a:rPr lang="en-US" altLang="en-US" sz="4400" b="1" dirty="0" smtClean="0">
                <a:latin typeface="+mj-lt"/>
                <a:cs typeface="Times New Roman" pitchFamily="18" charset="0"/>
              </a:rPr>
              <a:t> </a:t>
            </a:r>
            <a:endParaRPr lang="en-US" altLang="en-US" sz="44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076951" y="4342119"/>
            <a:ext cx="26273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UTM Avo" panose="02040603050506020204" pitchFamily="18" charset="0"/>
                <a:cs typeface="Times New Roman" pitchFamily="18" charset="0"/>
              </a:rPr>
              <a:t>b</a:t>
            </a:r>
            <a:r>
              <a:rPr lang="en-US" alt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ât</a:t>
            </a:r>
            <a:r>
              <a:rPr lang="en-US" altLang="en-US" sz="4400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UTM Avo" panose="02040603050506020204" pitchFamily="18" charset="0"/>
                <a:cs typeface="Times New Roman" pitchFamily="18" charset="0"/>
              </a:rPr>
              <a:t>ti</a:t>
            </a:r>
            <a:r>
              <a:rPr lang="en-US" altLang="en-US" sz="4400" dirty="0" smtClean="0">
                <a:latin typeface="UTM Avo" panose="02040603050506020204" pitchFamily="18" charset="0"/>
                <a:cs typeface="Times New Roman" pitchFamily="18" charset="0"/>
              </a:rPr>
              <a:t> vi</a:t>
            </a:r>
            <a:endParaRPr lang="en-US" altLang="en-US" sz="4400" dirty="0" smtClean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 rot="4927288" flipH="1">
            <a:off x="4686330" y="4136184"/>
            <a:ext cx="57918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800" dirty="0" smtClean="0">
                <a:latin typeface="UTM Avo" panose="02040603050506020204" pitchFamily="18" charset="0"/>
                <a:cs typeface="Times New Roman" pitchFamily="18" charset="0"/>
              </a:rPr>
              <a:t>`</a:t>
            </a:r>
            <a:r>
              <a:rPr lang="en-US" altLang="en-US" sz="4400" b="1" dirty="0" smtClean="0">
                <a:latin typeface="+mj-lt"/>
                <a:cs typeface="Times New Roman" pitchFamily="18" charset="0"/>
              </a:rPr>
              <a:t> </a:t>
            </a:r>
            <a:endParaRPr lang="en-US" altLang="en-US" sz="4400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0348 L 0.06302 0.15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76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482 L -0.04306 0.15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833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0" grpId="1"/>
      <p:bldP spid="22" grpId="0"/>
      <p:bldP spid="22" grpId="1"/>
      <p:bldP spid="23" grpId="0"/>
      <p:bldP spid="24" grpId="0"/>
      <p:bldP spid="15" grpId="0"/>
      <p:bldP spid="16" grpId="0"/>
      <p:bldP spid="25" grpId="0"/>
      <p:bldP spid="26" grpId="0"/>
      <p:bldP spid="30" grpId="0"/>
      <p:bldP spid="21" grpId="0"/>
      <p:bldP spid="34" grpId="0"/>
      <p:bldP spid="35" grpId="0"/>
      <p:bldP spid="3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ểu Ngữ Xanh Lá đơn Giản Lá Xanh Đơn Giản Du, Lá, Nhạt, Biểu Ngữ Xanh Lá  đơn Giả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4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1557495" y="1367308"/>
            <a:ext cx="1661126" cy="1207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484" y="1109484"/>
            <a:ext cx="47972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bảng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4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B9D845-E0D6-46A1-8AA6-2CA5F3145362}&quot;/&gt;&lt;isInvalidForFieldText val=&quot;0&quot;/&gt;&lt;Image&gt;&lt;filename val=&quot;C:\Users\ADMINI~1\AppData\Local\Temp\PR\data\asimages\{DEB9D845-E0D6-46A1-8AA6-2CA5F3145362}.png&quot;/&gt;&lt;left val=&quot;66&quot;/&gt;&lt;top val=&quot;0&quot;/&gt;&lt;width val=&quot;31&quot;/&gt;&lt;height val=&quot;3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22058C2-5811-4401-A5C7-5E3B56B491BB}&quot;/&gt;&lt;isInvalidForFieldText val=&quot;0&quot;/&gt;&lt;Image&gt;&lt;filename val=&quot;C:\Users\ADMINI~1\AppData\Local\Temp\PR\data\asimages\{E22058C2-5811-4401-A5C7-5E3B56B491BB}.png&quot;/&gt;&lt;left val=&quot;600&quot;/&gt;&lt;top val=&quot;54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22058C2-5811-4401-A5C7-5E3B56B491BB}&quot;/&gt;&lt;isInvalidForFieldText val=&quot;0&quot;/&gt;&lt;Image&gt;&lt;filename val=&quot;C:\Users\ADMINI~1\AppData\Local\Temp\PR\data\asimages\{E22058C2-5811-4401-A5C7-5E3B56B491BB}.png&quot;/&gt;&lt;left val=&quot;600&quot;/&gt;&lt;top val=&quot;54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22058C2-5811-4401-A5C7-5E3B56B491BB}&quot;/&gt;&lt;isInvalidForFieldText val=&quot;0&quot;/&gt;&lt;Image&gt;&lt;filename val=&quot;C:\Users\ADMINI~1\AppData\Local\Temp\PR\data\asimages\{E22058C2-5811-4401-A5C7-5E3B56B491BB}.png&quot;/&gt;&lt;left val=&quot;600&quot;/&gt;&lt;top val=&quot;54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22058C2-5811-4401-A5C7-5E3B56B491BB}&quot;/&gt;&lt;isInvalidForFieldText val=&quot;0&quot;/&gt;&lt;Image&gt;&lt;filename val=&quot;C:\Users\ADMINI~1\AppData\Local\Temp\PR\data\asimages\{E22058C2-5811-4401-A5C7-5E3B56B491BB}.png&quot;/&gt;&lt;left val=&quot;600&quot;/&gt;&lt;top val=&quot;54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22058C2-5811-4401-A5C7-5E3B56B491BB}&quot;/&gt;&lt;isInvalidForFieldText val=&quot;0&quot;/&gt;&lt;Image&gt;&lt;filename val=&quot;C:\Users\ADMINI~1\AppData\Local\Temp\PR\data\asimages\{E22058C2-5811-4401-A5C7-5E3B56B491BB}.png&quot;/&gt;&lt;left val=&quot;600&quot;/&gt;&lt;top val=&quot;54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B9D845-E0D6-46A1-8AA6-2CA5F3145362}&quot;/&gt;&lt;isInvalidForFieldText val=&quot;0&quot;/&gt;&lt;Image&gt;&lt;filename val=&quot;C:\Users\ADMINI~1\AppData\Local\Temp\PR\data\asimages\{DEB9D845-E0D6-46A1-8AA6-2CA5F3145362}.png&quot;/&gt;&lt;left val=&quot;66&quot;/&gt;&lt;top val=&quot;0&quot;/&gt;&lt;width val=&quot;31&quot;/&gt;&lt;height val=&quot;3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B9D845-E0D6-46A1-8AA6-2CA5F3145362}&quot;/&gt;&lt;isInvalidForFieldText val=&quot;0&quot;/&gt;&lt;Image&gt;&lt;filename val=&quot;C:\Users\ADMINI~1\AppData\Local\Temp\PR\data\asimages\{DEB9D845-E0D6-46A1-8AA6-2CA5F3145362}.png&quot;/&gt;&lt;left val=&quot;66&quot;/&gt;&lt;top val=&quot;0&quot;/&gt;&lt;width val=&quot;31&quot;/&gt;&lt;height val=&quot;3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B9D845-E0D6-46A1-8AA6-2CA5F3145362}&quot;/&gt;&lt;isInvalidForFieldText val=&quot;0&quot;/&gt;&lt;Image&gt;&lt;filename val=&quot;C:\Users\ADMINI~1\AppData\Local\Temp\PR\data\asimages\{DEB9D845-E0D6-46A1-8AA6-2CA5F3145362}.png&quot;/&gt;&lt;left val=&quot;66&quot;/&gt;&lt;top val=&quot;0&quot;/&gt;&lt;width val=&quot;31&quot;/&gt;&lt;height val=&quot;3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E64DF8-8D25-42BE-8AF0-1B4C5148C1F5}&quot;/&gt;&lt;isInvalidForFieldText val=&quot;0&quot;/&gt;&lt;Image&gt;&lt;filename val=&quot;C:\Users\ADMINI~1\AppData\Local\Temp\PR\data\asimages\{ABE64DF8-8D25-42BE-8AF0-1B4C5148C1F5}.png&quot;/&gt;&lt;left val=&quot;600&quot;/&gt;&lt;top val=&quot;0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E64DF8-8D25-42BE-8AF0-1B4C5148C1F5}&quot;/&gt;&lt;isInvalidForFieldText val=&quot;0&quot;/&gt;&lt;Image&gt;&lt;filename val=&quot;C:\Users\ADMINI~1\AppData\Local\Temp\PR\data\asimages\{ABE64DF8-8D25-42BE-8AF0-1B4C5148C1F5}.png&quot;/&gt;&lt;left val=&quot;600&quot;/&gt;&lt;top val=&quot;0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E64DF8-8D25-42BE-8AF0-1B4C5148C1F5}&quot;/&gt;&lt;isInvalidForFieldText val=&quot;0&quot;/&gt;&lt;Image&gt;&lt;filename val=&quot;C:\Users\ADMINI~1\AppData\Local\Temp\PR\data\asimages\{ABE64DF8-8D25-42BE-8AF0-1B4C5148C1F5}.png&quot;/&gt;&lt;left val=&quot;600&quot;/&gt;&lt;top val=&quot;0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E64DF8-8D25-42BE-8AF0-1B4C5148C1F5}&quot;/&gt;&lt;isInvalidForFieldText val=&quot;0&quot;/&gt;&lt;Image&gt;&lt;filename val=&quot;C:\Users\ADMINI~1\AppData\Local\Temp\PR\data\asimages\{ABE64DF8-8D25-42BE-8AF0-1B4C5148C1F5}.png&quot;/&gt;&lt;left val=&quot;600&quot;/&gt;&lt;top val=&quot;0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22058C2-5811-4401-A5C7-5E3B56B491BB}&quot;/&gt;&lt;isInvalidForFieldText val=&quot;0&quot;/&gt;&lt;Image&gt;&lt;filename val=&quot;C:\Users\ADMINI~1\AppData\Local\Temp\PR\data\asimages\{E22058C2-5811-4401-A5C7-5E3B56B491BB}.png&quot;/&gt;&lt;left val=&quot;600&quot;/&gt;&lt;top val=&quot;54&quot;/&gt;&lt;width val=&quot;46&quot;/&gt;&lt;height val=&quot;6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3641</TotalTime>
  <Words>191</Words>
  <Application>Microsoft Office PowerPoint</Application>
  <PresentationFormat>On-screen Show (16:9)</PresentationFormat>
  <Paragraphs>71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Arial</vt:lpstr>
      <vt:lpstr>Wingdings</vt:lpstr>
      <vt:lpstr>UTM Avo</vt:lpstr>
      <vt:lpstr>HP001 4 hàng</vt:lpstr>
      <vt:lpstr>方正粗倩简体</vt:lpstr>
      <vt:lpstr>Lato</vt:lpstr>
      <vt:lpstr>Times New Roman</vt:lpstr>
      <vt:lpstr>Calibri</vt:lpstr>
      <vt:lpstr>宋体</vt:lpstr>
      <vt:lpstr>Arial-SGK-TV</vt:lpstr>
      <vt:lpstr>VNI-Avo</vt:lpstr>
      <vt:lpstr>等线</vt:lpstr>
      <vt:lpstr>Calibri Light</vt:lpstr>
      <vt:lpstr>Century Gothic</vt:lpstr>
      <vt:lpstr>VNI-Times</vt:lpstr>
      <vt:lpstr>Simple Light</vt:lpstr>
      <vt:lpstr>1_Office Theme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ThinkPad</dc:creator>
  <cp:lastModifiedBy>Admin</cp:lastModifiedBy>
  <cp:revision>336</cp:revision>
  <dcterms:modified xsi:type="dcterms:W3CDTF">2023-11-08T11:35:01Z</dcterms:modified>
</cp:coreProperties>
</file>